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2" r:id="rId5"/>
    <p:sldId id="315" r:id="rId6"/>
    <p:sldId id="314" r:id="rId7"/>
    <p:sldId id="316" r:id="rId8"/>
    <p:sldId id="298" r:id="rId9"/>
    <p:sldId id="318" r:id="rId10"/>
    <p:sldId id="317" r:id="rId11"/>
    <p:sldId id="313" r:id="rId12"/>
    <p:sldId id="302" r:id="rId13"/>
    <p:sldId id="319" r:id="rId14"/>
    <p:sldId id="323" r:id="rId15"/>
    <p:sldId id="324" r:id="rId16"/>
    <p:sldId id="325" r:id="rId17"/>
    <p:sldId id="306" r:id="rId18"/>
    <p:sldId id="321" r:id="rId19"/>
    <p:sldId id="303" r:id="rId20"/>
    <p:sldId id="266" r:id="rId21"/>
    <p:sldId id="322" r:id="rId22"/>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37AE"/>
    <a:srgbClr val="933207"/>
    <a:srgbClr val="7030A0"/>
    <a:srgbClr val="843C0C"/>
    <a:srgbClr val="FFC000"/>
    <a:srgbClr val="3DA591"/>
    <a:srgbClr val="F9A447"/>
    <a:srgbClr val="D1C5AC"/>
    <a:srgbClr val="FBC993"/>
    <a:srgbClr val="8CD4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71" autoAdjust="0"/>
    <p:restoredTop sz="94660"/>
  </p:normalViewPr>
  <p:slideViewPr>
    <p:cSldViewPr snapToGrid="0">
      <p:cViewPr varScale="1">
        <p:scale>
          <a:sx n="114" d="100"/>
          <a:sy n="114" d="100"/>
        </p:scale>
        <p:origin x="678" y="84"/>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47BD1-1D8A-4C32-ACE3-8CE0F89EFECA}" type="datetimeFigureOut">
              <a:rPr lang="zh-CN" altLang="en-US" smtClean="0"/>
              <a:t>2019/11/29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2293A-18AF-4BFE-A6FA-F33E375CCA2E}" type="slidenum">
              <a:rPr lang="zh-CN" altLang="en-US" smtClean="0"/>
              <a:t>‹#›</a:t>
            </a:fld>
            <a:endParaRPr lang="zh-CN" altLang="en-US"/>
          </a:p>
        </p:txBody>
      </p:sp>
    </p:spTree>
    <p:extLst>
      <p:ext uri="{BB962C8B-B14F-4D97-AF65-F5344CB8AC3E}">
        <p14:creationId xmlns:p14="http://schemas.microsoft.com/office/powerpoint/2010/main" val="4065356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35494D5-78EC-4B9D-9FA5-AF9C1A17BDCF}" type="datetimeFigureOut">
              <a:rPr lang="zh-CN" altLang="en-US"/>
              <a:pPr>
                <a:defRPr/>
              </a:pPr>
              <a:t>2019/11/29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1D08DA3-42E0-4B88-8D6A-C86B265F57E0}" type="slidenum">
              <a:rPr lang="zh-CN" altLang="en-US"/>
              <a:pPr/>
              <a:t>‹#›</a:t>
            </a:fld>
            <a:endParaRPr lang="zh-CN" altLang="en-US"/>
          </a:p>
        </p:txBody>
      </p:sp>
    </p:spTree>
    <p:extLst>
      <p:ext uri="{BB962C8B-B14F-4D97-AF65-F5344CB8AC3E}">
        <p14:creationId xmlns:p14="http://schemas.microsoft.com/office/powerpoint/2010/main" val="1909745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E96A30C-6834-45C5-A98B-C0ECD7B88E3C}" type="datetimeFigureOut">
              <a:rPr lang="zh-CN" altLang="en-US"/>
              <a:pPr>
                <a:defRPr/>
              </a:pPr>
              <a:t>2019/11/29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17E918A3-6E8A-4A9C-A773-EC7371F570CC}" type="slidenum">
              <a:rPr lang="zh-CN" altLang="en-US"/>
              <a:pPr/>
              <a:t>‹#›</a:t>
            </a:fld>
            <a:endParaRPr lang="zh-CN" altLang="en-US"/>
          </a:p>
        </p:txBody>
      </p:sp>
    </p:spTree>
    <p:extLst>
      <p:ext uri="{BB962C8B-B14F-4D97-AF65-F5344CB8AC3E}">
        <p14:creationId xmlns:p14="http://schemas.microsoft.com/office/powerpoint/2010/main" val="513198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54D0D11-E601-457B-A8A4-E8868EB9036D}" type="datetimeFigureOut">
              <a:rPr lang="zh-CN" altLang="en-US"/>
              <a:pPr>
                <a:defRPr/>
              </a:pPr>
              <a:t>2019/11/29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A32EF98-BBFE-4703-B1F0-5E3E371D67AF}" type="slidenum">
              <a:rPr lang="zh-CN" altLang="en-US"/>
              <a:pPr/>
              <a:t>‹#›</a:t>
            </a:fld>
            <a:endParaRPr lang="zh-CN" altLang="en-US"/>
          </a:p>
        </p:txBody>
      </p:sp>
    </p:spTree>
    <p:extLst>
      <p:ext uri="{BB962C8B-B14F-4D97-AF65-F5344CB8AC3E}">
        <p14:creationId xmlns:p14="http://schemas.microsoft.com/office/powerpoint/2010/main" val="61276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FCDD0EC-C58C-45D4-A863-7565310A80AF}" type="datetimeFigureOut">
              <a:rPr lang="zh-CN" altLang="en-US"/>
              <a:pPr>
                <a:defRPr/>
              </a:pPr>
              <a:t>2019/11/29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5C231D5-2E17-44EF-B7CC-4204A1A5B5F4}" type="slidenum">
              <a:rPr lang="zh-CN" altLang="en-US"/>
              <a:pPr/>
              <a:t>‹#›</a:t>
            </a:fld>
            <a:endParaRPr lang="zh-CN" altLang="en-US"/>
          </a:p>
        </p:txBody>
      </p:sp>
    </p:spTree>
    <p:extLst>
      <p:ext uri="{BB962C8B-B14F-4D97-AF65-F5344CB8AC3E}">
        <p14:creationId xmlns:p14="http://schemas.microsoft.com/office/powerpoint/2010/main" val="3166794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B4768AA-B52D-4719-8EC8-525499E16732}" type="datetimeFigureOut">
              <a:rPr lang="zh-CN" altLang="en-US"/>
              <a:pPr>
                <a:defRPr/>
              </a:pPr>
              <a:t>2019/11/29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CF771DE-E7BD-4DFC-A07C-58A7E12EA78B}" type="slidenum">
              <a:rPr lang="zh-CN" altLang="en-US"/>
              <a:pPr/>
              <a:t>‹#›</a:t>
            </a:fld>
            <a:endParaRPr lang="zh-CN" altLang="en-US"/>
          </a:p>
        </p:txBody>
      </p:sp>
    </p:spTree>
    <p:extLst>
      <p:ext uri="{BB962C8B-B14F-4D97-AF65-F5344CB8AC3E}">
        <p14:creationId xmlns:p14="http://schemas.microsoft.com/office/powerpoint/2010/main" val="138542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8FE839D3-8296-44FB-B8EB-F079EA38D499}" type="datetimeFigureOut">
              <a:rPr lang="zh-CN" altLang="en-US"/>
              <a:pPr>
                <a:defRPr/>
              </a:pPr>
              <a:t>2019/11/29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1724FEEF-395C-4B77-84B3-636D43F5D862}" type="slidenum">
              <a:rPr lang="zh-CN" altLang="en-US"/>
              <a:pPr/>
              <a:t>‹#›</a:t>
            </a:fld>
            <a:endParaRPr lang="zh-CN" altLang="en-US"/>
          </a:p>
        </p:txBody>
      </p:sp>
    </p:spTree>
    <p:extLst>
      <p:ext uri="{BB962C8B-B14F-4D97-AF65-F5344CB8AC3E}">
        <p14:creationId xmlns:p14="http://schemas.microsoft.com/office/powerpoint/2010/main" val="389331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17054D88-10E0-4E0B-BE3F-015BD9B5F972}" type="datetimeFigureOut">
              <a:rPr lang="zh-CN" altLang="en-US"/>
              <a:pPr>
                <a:defRPr/>
              </a:pPr>
              <a:t>2019/11/29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5D91E824-D013-4BB5-9C7E-5506237E8293}" type="slidenum">
              <a:rPr lang="zh-CN" altLang="en-US"/>
              <a:pPr/>
              <a:t>‹#›</a:t>
            </a:fld>
            <a:endParaRPr lang="zh-CN" altLang="en-US"/>
          </a:p>
        </p:txBody>
      </p:sp>
    </p:spTree>
    <p:extLst>
      <p:ext uri="{BB962C8B-B14F-4D97-AF65-F5344CB8AC3E}">
        <p14:creationId xmlns:p14="http://schemas.microsoft.com/office/powerpoint/2010/main" val="202105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A43EB6B-40A7-44E3-A2F3-24061B768446}" type="datetimeFigureOut">
              <a:rPr lang="zh-CN" altLang="en-US"/>
              <a:pPr>
                <a:defRPr/>
              </a:pPr>
              <a:t>2019/11/29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F62A21EF-D04A-463A-81D7-D151D1C76EC5}" type="slidenum">
              <a:rPr lang="zh-CN" altLang="en-US"/>
              <a:pPr/>
              <a:t>‹#›</a:t>
            </a:fld>
            <a:endParaRPr lang="zh-CN" altLang="en-US"/>
          </a:p>
        </p:txBody>
      </p:sp>
    </p:spTree>
    <p:extLst>
      <p:ext uri="{BB962C8B-B14F-4D97-AF65-F5344CB8AC3E}">
        <p14:creationId xmlns:p14="http://schemas.microsoft.com/office/powerpoint/2010/main" val="779858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45DBC24-046D-4A5F-8F88-51454E2F71CD}" type="datetimeFigureOut">
              <a:rPr lang="zh-CN" altLang="en-US"/>
              <a:pPr>
                <a:defRPr/>
              </a:pPr>
              <a:t>2019/11/29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C4B80568-31D3-437E-88D7-8A8200D02CAF}" type="slidenum">
              <a:rPr lang="zh-CN" altLang="en-US"/>
              <a:pPr/>
              <a:t>‹#›</a:t>
            </a:fld>
            <a:endParaRPr lang="zh-CN" altLang="en-US"/>
          </a:p>
        </p:txBody>
      </p:sp>
    </p:spTree>
    <p:extLst>
      <p:ext uri="{BB962C8B-B14F-4D97-AF65-F5344CB8AC3E}">
        <p14:creationId xmlns:p14="http://schemas.microsoft.com/office/powerpoint/2010/main" val="408457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6272439-F297-4675-B7AC-22FBA284FB1C}" type="datetimeFigureOut">
              <a:rPr lang="zh-CN" altLang="en-US"/>
              <a:pPr>
                <a:defRPr/>
              </a:pPr>
              <a:t>2019/11/29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A67A2EB-6CA3-4F73-9391-8FF9594AC1E2}" type="slidenum">
              <a:rPr lang="zh-CN" altLang="en-US"/>
              <a:pPr/>
              <a:t>‹#›</a:t>
            </a:fld>
            <a:endParaRPr lang="zh-CN" altLang="en-US"/>
          </a:p>
        </p:txBody>
      </p:sp>
    </p:spTree>
    <p:extLst>
      <p:ext uri="{BB962C8B-B14F-4D97-AF65-F5344CB8AC3E}">
        <p14:creationId xmlns:p14="http://schemas.microsoft.com/office/powerpoint/2010/main" val="3296492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26AAD4C-78D3-4311-9B9C-129850ED4547}" type="datetimeFigureOut">
              <a:rPr lang="zh-CN" altLang="en-US"/>
              <a:pPr>
                <a:defRPr/>
              </a:pPr>
              <a:t>2019/11/29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318DC8B3-39E0-4B69-BCAE-EF129542ED3A}" type="slidenum">
              <a:rPr lang="zh-CN" altLang="en-US"/>
              <a:pPr/>
              <a:t>‹#›</a:t>
            </a:fld>
            <a:endParaRPr lang="zh-CN" altLang="en-US"/>
          </a:p>
        </p:txBody>
      </p:sp>
    </p:spTree>
    <p:extLst>
      <p:ext uri="{BB962C8B-B14F-4D97-AF65-F5344CB8AC3E}">
        <p14:creationId xmlns:p14="http://schemas.microsoft.com/office/powerpoint/2010/main" val="2255964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6DFBF5C1-2161-4682-B345-3FC07D43C331}" type="datetimeFigureOut">
              <a:rPr lang="zh-CN" altLang="en-US"/>
              <a:pPr>
                <a:defRPr/>
              </a:pPr>
              <a:t>2019/11/29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E9E960D0-3C17-48D1-9A09-8F96AE483D1E}"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A591"/>
        </a:solidFill>
        <a:effectLst/>
      </p:bgPr>
    </p:bg>
    <p:spTree>
      <p:nvGrpSpPr>
        <p:cNvPr id="1" name=""/>
        <p:cNvGrpSpPr/>
        <p:nvPr/>
      </p:nvGrpSpPr>
      <p:grpSpPr>
        <a:xfrm>
          <a:off x="0" y="0"/>
          <a:ext cx="0" cy="0"/>
          <a:chOff x="0" y="0"/>
          <a:chExt cx="0" cy="0"/>
        </a:xfrm>
      </p:grpSpPr>
      <p:sp>
        <p:nvSpPr>
          <p:cNvPr id="140" name="任意多边形 139"/>
          <p:cNvSpPr/>
          <p:nvPr/>
        </p:nvSpPr>
        <p:spPr>
          <a:xfrm>
            <a:off x="547688" y="-19050"/>
            <a:ext cx="11180762" cy="6889750"/>
          </a:xfrm>
          <a:custGeom>
            <a:avLst/>
            <a:gdLst>
              <a:gd name="connsiteX0" fmla="*/ 4435965 w 11180963"/>
              <a:gd name="connsiteY0" fmla="*/ 0 h 6889953"/>
              <a:gd name="connsiteX1" fmla="*/ 6744999 w 11180963"/>
              <a:gd name="connsiteY1" fmla="*/ 0 h 6889953"/>
              <a:gd name="connsiteX2" fmla="*/ 11180963 w 11180963"/>
              <a:gd name="connsiteY2" fmla="*/ 4435966 h 6889953"/>
              <a:gd name="connsiteX3" fmla="*/ 8726976 w 11180963"/>
              <a:gd name="connsiteY3" fmla="*/ 6889953 h 6889953"/>
              <a:gd name="connsiteX4" fmla="*/ 2453989 w 11180963"/>
              <a:gd name="connsiteY4" fmla="*/ 6889953 h 6889953"/>
              <a:gd name="connsiteX5" fmla="*/ 0 w 11180963"/>
              <a:gd name="connsiteY5" fmla="*/ 4435966 h 688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0963" h="6889953">
                <a:moveTo>
                  <a:pt x="4435965" y="0"/>
                </a:moveTo>
                <a:lnTo>
                  <a:pt x="6744999" y="0"/>
                </a:lnTo>
                <a:lnTo>
                  <a:pt x="11180963" y="4435966"/>
                </a:lnTo>
                <a:lnTo>
                  <a:pt x="8726976" y="6889953"/>
                </a:lnTo>
                <a:lnTo>
                  <a:pt x="2453989" y="6889953"/>
                </a:lnTo>
                <a:lnTo>
                  <a:pt x="0" y="44359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075" name="组合 128"/>
          <p:cNvGrpSpPr>
            <a:grpSpLocks/>
          </p:cNvGrpSpPr>
          <p:nvPr/>
        </p:nvGrpSpPr>
        <p:grpSpPr bwMode="auto">
          <a:xfrm>
            <a:off x="1309688" y="1646238"/>
            <a:ext cx="1436687" cy="2566987"/>
            <a:chOff x="1336676" y="2081213"/>
            <a:chExt cx="1436686" cy="2566987"/>
          </a:xfrm>
        </p:grpSpPr>
        <p:sp>
          <p:nvSpPr>
            <p:cNvPr id="3201" name="Freeform 10"/>
            <p:cNvSpPr>
              <a:spLocks/>
            </p:cNvSpPr>
            <p:nvPr/>
          </p:nvSpPr>
          <p:spPr bwMode="auto">
            <a:xfrm>
              <a:off x="1336676" y="2579688"/>
              <a:ext cx="247650" cy="479425"/>
            </a:xfrm>
            <a:custGeom>
              <a:avLst/>
              <a:gdLst>
                <a:gd name="T0" fmla="*/ 499749796 w 94"/>
                <a:gd name="T1" fmla="*/ 222050167 h 182"/>
                <a:gd name="T2" fmla="*/ 222110435 w 94"/>
                <a:gd name="T3" fmla="*/ 27756600 h 182"/>
                <a:gd name="T4" fmla="*/ 27763146 w 94"/>
                <a:gd name="T5" fmla="*/ 305317333 h 182"/>
                <a:gd name="T6" fmla="*/ 152702571 w 94"/>
                <a:gd name="T7" fmla="*/ 1040852749 h 182"/>
                <a:gd name="T8" fmla="*/ 430341932 w 94"/>
                <a:gd name="T9" fmla="*/ 1242084807 h 182"/>
                <a:gd name="T10" fmla="*/ 624689221 w 94"/>
                <a:gd name="T11" fmla="*/ 957585582 h 182"/>
                <a:gd name="T12" fmla="*/ 499749796 w 94"/>
                <a:gd name="T13" fmla="*/ 222050167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4" h="182">
                  <a:moveTo>
                    <a:pt x="72" y="32"/>
                  </a:moveTo>
                  <a:cubicBezTo>
                    <a:pt x="69" y="13"/>
                    <a:pt x="51" y="0"/>
                    <a:pt x="32" y="4"/>
                  </a:cubicBezTo>
                  <a:cubicBezTo>
                    <a:pt x="13" y="7"/>
                    <a:pt x="0" y="25"/>
                    <a:pt x="4" y="44"/>
                  </a:cubicBezTo>
                  <a:cubicBezTo>
                    <a:pt x="22" y="150"/>
                    <a:pt x="22" y="150"/>
                    <a:pt x="22" y="150"/>
                  </a:cubicBezTo>
                  <a:cubicBezTo>
                    <a:pt x="25" y="169"/>
                    <a:pt x="43" y="182"/>
                    <a:pt x="62" y="179"/>
                  </a:cubicBezTo>
                  <a:cubicBezTo>
                    <a:pt x="81" y="175"/>
                    <a:pt x="94" y="157"/>
                    <a:pt x="90" y="138"/>
                  </a:cubicBezTo>
                  <a:lnTo>
                    <a:pt x="72" y="32"/>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2" name="Freeform 11"/>
            <p:cNvSpPr>
              <a:spLocks/>
            </p:cNvSpPr>
            <p:nvPr/>
          </p:nvSpPr>
          <p:spPr bwMode="auto">
            <a:xfrm>
              <a:off x="1368425" y="2795588"/>
              <a:ext cx="442912" cy="1555750"/>
            </a:xfrm>
            <a:custGeom>
              <a:avLst/>
              <a:gdLst>
                <a:gd name="T0" fmla="*/ 703122006 w 279"/>
                <a:gd name="T1" fmla="*/ 2147483646 h 980"/>
                <a:gd name="T2" fmla="*/ 418345465 w 279"/>
                <a:gd name="T3" fmla="*/ 2147483646 h 980"/>
                <a:gd name="T4" fmla="*/ 0 w 279"/>
                <a:gd name="T5" fmla="*/ 50403125 h 980"/>
                <a:gd name="T6" fmla="*/ 289816848 w 279"/>
                <a:gd name="T7" fmla="*/ 0 h 980"/>
                <a:gd name="T8" fmla="*/ 703122006 w 279"/>
                <a:gd name="T9" fmla="*/ 2147483646 h 9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9" h="980">
                  <a:moveTo>
                    <a:pt x="279" y="960"/>
                  </a:moveTo>
                  <a:lnTo>
                    <a:pt x="166" y="980"/>
                  </a:lnTo>
                  <a:lnTo>
                    <a:pt x="0" y="20"/>
                  </a:lnTo>
                  <a:lnTo>
                    <a:pt x="115" y="0"/>
                  </a:lnTo>
                  <a:lnTo>
                    <a:pt x="279" y="96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3" name="Freeform 12"/>
            <p:cNvSpPr>
              <a:spLocks/>
            </p:cNvSpPr>
            <p:nvPr/>
          </p:nvSpPr>
          <p:spPr bwMode="auto">
            <a:xfrm>
              <a:off x="1631950" y="4319588"/>
              <a:ext cx="179387" cy="220663"/>
            </a:xfrm>
            <a:custGeom>
              <a:avLst/>
              <a:gdLst>
                <a:gd name="T0" fmla="*/ 284776069 w 113"/>
                <a:gd name="T1" fmla="*/ 0 h 139"/>
                <a:gd name="T2" fmla="*/ 0 w 113"/>
                <a:gd name="T3" fmla="*/ 50403239 h 139"/>
                <a:gd name="T4" fmla="*/ 146168655 w 113"/>
                <a:gd name="T5" fmla="*/ 350303306 h 139"/>
                <a:gd name="T6" fmla="*/ 246974624 w 113"/>
                <a:gd name="T7" fmla="*/ 335182334 h 139"/>
                <a:gd name="T8" fmla="*/ 284776069 w 113"/>
                <a:gd name="T9" fmla="*/ 0 h 1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139">
                  <a:moveTo>
                    <a:pt x="113" y="0"/>
                  </a:moveTo>
                  <a:lnTo>
                    <a:pt x="0" y="20"/>
                  </a:lnTo>
                  <a:lnTo>
                    <a:pt x="58" y="139"/>
                  </a:lnTo>
                  <a:lnTo>
                    <a:pt x="98" y="133"/>
                  </a:lnTo>
                  <a:lnTo>
                    <a:pt x="113" y="0"/>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4" name="Freeform 13"/>
            <p:cNvSpPr>
              <a:spLocks/>
            </p:cNvSpPr>
            <p:nvPr/>
          </p:nvSpPr>
          <p:spPr bwMode="auto">
            <a:xfrm>
              <a:off x="1724025" y="4530725"/>
              <a:ext cx="63500" cy="117475"/>
            </a:xfrm>
            <a:custGeom>
              <a:avLst/>
              <a:gdLst>
                <a:gd name="T0" fmla="*/ 100806250 w 40"/>
                <a:gd name="T1" fmla="*/ 0 h 74"/>
                <a:gd name="T2" fmla="*/ 0 w 40"/>
                <a:gd name="T3" fmla="*/ 15120938 h 74"/>
                <a:gd name="T4" fmla="*/ 80645000 w 40"/>
                <a:gd name="T5" fmla="*/ 186491563 h 74"/>
                <a:gd name="T6" fmla="*/ 100806250 w 40"/>
                <a:gd name="T7" fmla="*/ 0 h 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 h="74">
                  <a:moveTo>
                    <a:pt x="40" y="0"/>
                  </a:moveTo>
                  <a:lnTo>
                    <a:pt x="0" y="6"/>
                  </a:lnTo>
                  <a:lnTo>
                    <a:pt x="32" y="74"/>
                  </a:lnTo>
                  <a:lnTo>
                    <a:pt x="40" y="0"/>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5" name="Freeform 14"/>
            <p:cNvSpPr>
              <a:spLocks/>
            </p:cNvSpPr>
            <p:nvPr/>
          </p:nvSpPr>
          <p:spPr bwMode="auto">
            <a:xfrm>
              <a:off x="1368425" y="2795588"/>
              <a:ext cx="195262" cy="117475"/>
            </a:xfrm>
            <a:custGeom>
              <a:avLst/>
              <a:gdLst>
                <a:gd name="T0" fmla="*/ 309977631 w 123"/>
                <a:gd name="T1" fmla="*/ 141128750 h 74"/>
                <a:gd name="T2" fmla="*/ 25201498 w 123"/>
                <a:gd name="T3" fmla="*/ 186491563 h 74"/>
                <a:gd name="T4" fmla="*/ 0 w 123"/>
                <a:gd name="T5" fmla="*/ 50403125 h 74"/>
                <a:gd name="T6" fmla="*/ 289816433 w 123"/>
                <a:gd name="T7" fmla="*/ 0 h 74"/>
                <a:gd name="T8" fmla="*/ 309977631 w 123"/>
                <a:gd name="T9" fmla="*/ 141128750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74">
                  <a:moveTo>
                    <a:pt x="123" y="56"/>
                  </a:moveTo>
                  <a:lnTo>
                    <a:pt x="10" y="74"/>
                  </a:lnTo>
                  <a:lnTo>
                    <a:pt x="0" y="20"/>
                  </a:lnTo>
                  <a:lnTo>
                    <a:pt x="115" y="0"/>
                  </a:lnTo>
                  <a:lnTo>
                    <a:pt x="123" y="56"/>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6" name="Freeform 41"/>
            <p:cNvSpPr>
              <a:spLocks/>
            </p:cNvSpPr>
            <p:nvPr/>
          </p:nvSpPr>
          <p:spPr bwMode="auto">
            <a:xfrm>
              <a:off x="1893888" y="2768600"/>
              <a:ext cx="566737" cy="285750"/>
            </a:xfrm>
            <a:custGeom>
              <a:avLst/>
              <a:gdLst>
                <a:gd name="T0" fmla="*/ 1188181254 w 215"/>
                <a:gd name="T1" fmla="*/ 693044292 h 108"/>
                <a:gd name="T2" fmla="*/ 1313250884 w 215"/>
                <a:gd name="T3" fmla="*/ 658039917 h 108"/>
                <a:gd name="T4" fmla="*/ 1417477773 w 215"/>
                <a:gd name="T5" fmla="*/ 567036479 h 108"/>
                <a:gd name="T6" fmla="*/ 1480013906 w 215"/>
                <a:gd name="T7" fmla="*/ 455027771 h 108"/>
                <a:gd name="T8" fmla="*/ 1493910824 w 215"/>
                <a:gd name="T9" fmla="*/ 315020854 h 108"/>
                <a:gd name="T10" fmla="*/ 1452220069 w 215"/>
                <a:gd name="T11" fmla="*/ 182012167 h 108"/>
                <a:gd name="T12" fmla="*/ 1361890099 w 215"/>
                <a:gd name="T13" fmla="*/ 84005208 h 108"/>
                <a:gd name="T14" fmla="*/ 1250714751 w 215"/>
                <a:gd name="T15" fmla="*/ 21002625 h 108"/>
                <a:gd name="T16" fmla="*/ 1111748203 w 215"/>
                <a:gd name="T17" fmla="*/ 7000875 h 108"/>
                <a:gd name="T18" fmla="*/ 243196073 w 215"/>
                <a:gd name="T19" fmla="*/ 98006958 h 108"/>
                <a:gd name="T20" fmla="*/ 62536133 w 215"/>
                <a:gd name="T21" fmla="*/ 203012146 h 108"/>
                <a:gd name="T22" fmla="*/ 6948459 w 215"/>
                <a:gd name="T23" fmla="*/ 392025188 h 108"/>
                <a:gd name="T24" fmla="*/ 104226888 w 215"/>
                <a:gd name="T25" fmla="*/ 567036479 h 108"/>
                <a:gd name="T26" fmla="*/ 305729570 w 215"/>
                <a:gd name="T27" fmla="*/ 630039063 h 108"/>
                <a:gd name="T28" fmla="*/ 806015997 w 215"/>
                <a:gd name="T29" fmla="*/ 574034708 h 108"/>
                <a:gd name="T30" fmla="*/ 938036723 w 215"/>
                <a:gd name="T31" fmla="*/ 511032125 h 108"/>
                <a:gd name="T32" fmla="*/ 986675937 w 215"/>
                <a:gd name="T33" fmla="*/ 378023438 h 108"/>
                <a:gd name="T34" fmla="*/ 917191345 w 215"/>
                <a:gd name="T35" fmla="*/ 245014750 h 108"/>
                <a:gd name="T36" fmla="*/ 771273701 w 215"/>
                <a:gd name="T37" fmla="*/ 210013021 h 108"/>
                <a:gd name="T38" fmla="*/ 576719479 w 215"/>
                <a:gd name="T39" fmla="*/ 231015646 h 108"/>
                <a:gd name="T40" fmla="*/ 590616398 w 215"/>
                <a:gd name="T41" fmla="*/ 336020833 h 108"/>
                <a:gd name="T42" fmla="*/ 673997908 w 215"/>
                <a:gd name="T43" fmla="*/ 322019083 h 108"/>
                <a:gd name="T44" fmla="*/ 778222161 w 215"/>
                <a:gd name="T45" fmla="*/ 315020854 h 108"/>
                <a:gd name="T46" fmla="*/ 875500590 w 215"/>
                <a:gd name="T47" fmla="*/ 385024313 h 108"/>
                <a:gd name="T48" fmla="*/ 799067538 w 215"/>
                <a:gd name="T49" fmla="*/ 469029521 h 108"/>
                <a:gd name="T50" fmla="*/ 284884192 w 215"/>
                <a:gd name="T51" fmla="*/ 525033875 h 108"/>
                <a:gd name="T52" fmla="*/ 173711480 w 215"/>
                <a:gd name="T53" fmla="*/ 490029500 h 108"/>
                <a:gd name="T54" fmla="*/ 111175347 w 215"/>
                <a:gd name="T55" fmla="*/ 392025188 h 108"/>
                <a:gd name="T56" fmla="*/ 111175347 w 215"/>
                <a:gd name="T57" fmla="*/ 378023438 h 108"/>
                <a:gd name="T58" fmla="*/ 145917644 w 215"/>
                <a:gd name="T59" fmla="*/ 266017375 h 108"/>
                <a:gd name="T60" fmla="*/ 250141896 w 215"/>
                <a:gd name="T61" fmla="*/ 210013021 h 108"/>
                <a:gd name="T62" fmla="*/ 257090355 w 215"/>
                <a:gd name="T63" fmla="*/ 203012146 h 108"/>
                <a:gd name="T64" fmla="*/ 1132593581 w 215"/>
                <a:gd name="T65" fmla="*/ 112006063 h 108"/>
                <a:gd name="T66" fmla="*/ 1153438958 w 215"/>
                <a:gd name="T67" fmla="*/ 112006063 h 108"/>
                <a:gd name="T68" fmla="*/ 1299353966 w 215"/>
                <a:gd name="T69" fmla="*/ 168010417 h 108"/>
                <a:gd name="T70" fmla="*/ 1389683936 w 215"/>
                <a:gd name="T71" fmla="*/ 329019958 h 108"/>
                <a:gd name="T72" fmla="*/ 1334096262 w 215"/>
                <a:gd name="T73" fmla="*/ 504031250 h 108"/>
                <a:gd name="T74" fmla="*/ 1174284336 w 215"/>
                <a:gd name="T75" fmla="*/ 588036458 h 108"/>
                <a:gd name="T76" fmla="*/ 632307153 w 215"/>
                <a:gd name="T77" fmla="*/ 651041688 h 108"/>
                <a:gd name="T78" fmla="*/ 639255612 w 215"/>
                <a:gd name="T79" fmla="*/ 756046875 h 108"/>
                <a:gd name="T80" fmla="*/ 1188181254 w 215"/>
                <a:gd name="T81" fmla="*/ 693044292 h 1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15" h="108">
                  <a:moveTo>
                    <a:pt x="171" y="99"/>
                  </a:moveTo>
                  <a:cubicBezTo>
                    <a:pt x="177" y="99"/>
                    <a:pt x="184" y="97"/>
                    <a:pt x="189" y="94"/>
                  </a:cubicBezTo>
                  <a:cubicBezTo>
                    <a:pt x="195" y="90"/>
                    <a:pt x="200" y="86"/>
                    <a:pt x="204" y="81"/>
                  </a:cubicBezTo>
                  <a:cubicBezTo>
                    <a:pt x="208" y="76"/>
                    <a:pt x="211" y="71"/>
                    <a:pt x="213" y="65"/>
                  </a:cubicBezTo>
                  <a:cubicBezTo>
                    <a:pt x="215" y="58"/>
                    <a:pt x="215" y="52"/>
                    <a:pt x="215" y="45"/>
                  </a:cubicBezTo>
                  <a:cubicBezTo>
                    <a:pt x="214" y="38"/>
                    <a:pt x="212" y="32"/>
                    <a:pt x="209" y="26"/>
                  </a:cubicBezTo>
                  <a:cubicBezTo>
                    <a:pt x="206" y="21"/>
                    <a:pt x="201" y="16"/>
                    <a:pt x="196" y="12"/>
                  </a:cubicBezTo>
                  <a:cubicBezTo>
                    <a:pt x="191" y="8"/>
                    <a:pt x="186" y="5"/>
                    <a:pt x="180" y="3"/>
                  </a:cubicBezTo>
                  <a:cubicBezTo>
                    <a:pt x="173" y="1"/>
                    <a:pt x="167" y="0"/>
                    <a:pt x="160" y="1"/>
                  </a:cubicBezTo>
                  <a:cubicBezTo>
                    <a:pt x="35" y="14"/>
                    <a:pt x="35" y="14"/>
                    <a:pt x="35" y="14"/>
                  </a:cubicBezTo>
                  <a:cubicBezTo>
                    <a:pt x="25" y="15"/>
                    <a:pt x="16" y="20"/>
                    <a:pt x="9" y="29"/>
                  </a:cubicBezTo>
                  <a:cubicBezTo>
                    <a:pt x="3" y="36"/>
                    <a:pt x="0" y="46"/>
                    <a:pt x="1" y="56"/>
                  </a:cubicBezTo>
                  <a:cubicBezTo>
                    <a:pt x="2" y="66"/>
                    <a:pt x="7" y="75"/>
                    <a:pt x="15" y="81"/>
                  </a:cubicBezTo>
                  <a:cubicBezTo>
                    <a:pt x="23" y="88"/>
                    <a:pt x="33" y="91"/>
                    <a:pt x="44" y="90"/>
                  </a:cubicBezTo>
                  <a:cubicBezTo>
                    <a:pt x="116" y="82"/>
                    <a:pt x="116" y="82"/>
                    <a:pt x="116" y="82"/>
                  </a:cubicBezTo>
                  <a:cubicBezTo>
                    <a:pt x="124" y="81"/>
                    <a:pt x="131" y="78"/>
                    <a:pt x="135" y="73"/>
                  </a:cubicBezTo>
                  <a:cubicBezTo>
                    <a:pt x="140" y="67"/>
                    <a:pt x="142" y="61"/>
                    <a:pt x="142" y="54"/>
                  </a:cubicBezTo>
                  <a:cubicBezTo>
                    <a:pt x="141" y="47"/>
                    <a:pt x="138" y="40"/>
                    <a:pt x="132" y="35"/>
                  </a:cubicBezTo>
                  <a:cubicBezTo>
                    <a:pt x="127" y="31"/>
                    <a:pt x="119" y="29"/>
                    <a:pt x="111" y="30"/>
                  </a:cubicBezTo>
                  <a:cubicBezTo>
                    <a:pt x="83" y="33"/>
                    <a:pt x="83" y="33"/>
                    <a:pt x="83" y="33"/>
                  </a:cubicBezTo>
                  <a:cubicBezTo>
                    <a:pt x="85" y="48"/>
                    <a:pt x="85" y="48"/>
                    <a:pt x="85" y="48"/>
                  </a:cubicBezTo>
                  <a:cubicBezTo>
                    <a:pt x="97" y="46"/>
                    <a:pt x="97" y="46"/>
                    <a:pt x="97" y="46"/>
                  </a:cubicBezTo>
                  <a:cubicBezTo>
                    <a:pt x="105" y="46"/>
                    <a:pt x="112" y="45"/>
                    <a:pt x="112" y="45"/>
                  </a:cubicBezTo>
                  <a:cubicBezTo>
                    <a:pt x="121" y="44"/>
                    <a:pt x="126" y="49"/>
                    <a:pt x="126" y="55"/>
                  </a:cubicBezTo>
                  <a:cubicBezTo>
                    <a:pt x="126" y="60"/>
                    <a:pt x="123" y="66"/>
                    <a:pt x="115" y="67"/>
                  </a:cubicBezTo>
                  <a:cubicBezTo>
                    <a:pt x="41" y="75"/>
                    <a:pt x="41" y="75"/>
                    <a:pt x="41" y="75"/>
                  </a:cubicBezTo>
                  <a:cubicBezTo>
                    <a:pt x="35" y="75"/>
                    <a:pt x="30" y="74"/>
                    <a:pt x="25" y="70"/>
                  </a:cubicBezTo>
                  <a:cubicBezTo>
                    <a:pt x="20" y="66"/>
                    <a:pt x="17" y="61"/>
                    <a:pt x="16" y="56"/>
                  </a:cubicBezTo>
                  <a:cubicBezTo>
                    <a:pt x="16" y="55"/>
                    <a:pt x="16" y="55"/>
                    <a:pt x="16" y="54"/>
                  </a:cubicBezTo>
                  <a:cubicBezTo>
                    <a:pt x="15" y="49"/>
                    <a:pt x="17" y="43"/>
                    <a:pt x="21" y="38"/>
                  </a:cubicBezTo>
                  <a:cubicBezTo>
                    <a:pt x="25" y="34"/>
                    <a:pt x="31" y="30"/>
                    <a:pt x="36" y="30"/>
                  </a:cubicBezTo>
                  <a:cubicBezTo>
                    <a:pt x="37" y="29"/>
                    <a:pt x="37" y="29"/>
                    <a:pt x="37" y="29"/>
                  </a:cubicBezTo>
                  <a:cubicBezTo>
                    <a:pt x="163" y="16"/>
                    <a:pt x="163" y="16"/>
                    <a:pt x="163" y="16"/>
                  </a:cubicBezTo>
                  <a:cubicBezTo>
                    <a:pt x="164" y="16"/>
                    <a:pt x="165" y="16"/>
                    <a:pt x="166" y="16"/>
                  </a:cubicBezTo>
                  <a:cubicBezTo>
                    <a:pt x="173" y="16"/>
                    <a:pt x="181" y="19"/>
                    <a:pt x="187" y="24"/>
                  </a:cubicBezTo>
                  <a:cubicBezTo>
                    <a:pt x="194" y="30"/>
                    <a:pt x="199" y="38"/>
                    <a:pt x="200" y="47"/>
                  </a:cubicBezTo>
                  <a:cubicBezTo>
                    <a:pt x="201" y="56"/>
                    <a:pt x="198" y="65"/>
                    <a:pt x="192" y="72"/>
                  </a:cubicBezTo>
                  <a:cubicBezTo>
                    <a:pt x="186" y="79"/>
                    <a:pt x="178" y="84"/>
                    <a:pt x="169" y="84"/>
                  </a:cubicBezTo>
                  <a:cubicBezTo>
                    <a:pt x="91" y="93"/>
                    <a:pt x="91" y="93"/>
                    <a:pt x="91" y="93"/>
                  </a:cubicBezTo>
                  <a:cubicBezTo>
                    <a:pt x="92" y="108"/>
                    <a:pt x="92" y="108"/>
                    <a:pt x="92" y="108"/>
                  </a:cubicBezTo>
                  <a:lnTo>
                    <a:pt x="171" y="99"/>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7" name="Freeform 42"/>
            <p:cNvSpPr>
              <a:spLocks/>
            </p:cNvSpPr>
            <p:nvPr/>
          </p:nvSpPr>
          <p:spPr bwMode="auto">
            <a:xfrm>
              <a:off x="1822450" y="2081213"/>
              <a:ext cx="400050" cy="523875"/>
            </a:xfrm>
            <a:custGeom>
              <a:avLst/>
              <a:gdLst>
                <a:gd name="T0" fmla="*/ 519520195 w 152"/>
                <a:gd name="T1" fmla="*/ 1323679438 h 199"/>
                <a:gd name="T2" fmla="*/ 644204200 w 152"/>
                <a:gd name="T3" fmla="*/ 1372189210 h 199"/>
                <a:gd name="T4" fmla="*/ 775818018 w 152"/>
                <a:gd name="T5" fmla="*/ 1365260371 h 199"/>
                <a:gd name="T6" fmla="*/ 900502022 w 152"/>
                <a:gd name="T7" fmla="*/ 1316747966 h 199"/>
                <a:gd name="T8" fmla="*/ 997479933 w 152"/>
                <a:gd name="T9" fmla="*/ 1212794318 h 199"/>
                <a:gd name="T10" fmla="*/ 1045967572 w 152"/>
                <a:gd name="T11" fmla="*/ 1094980359 h 199"/>
                <a:gd name="T12" fmla="*/ 1039040390 w 152"/>
                <a:gd name="T13" fmla="*/ 963306089 h 199"/>
                <a:gd name="T14" fmla="*/ 983625569 w 152"/>
                <a:gd name="T15" fmla="*/ 838560658 h 199"/>
                <a:gd name="T16" fmla="*/ 491811469 w 152"/>
                <a:gd name="T17" fmla="*/ 124745431 h 199"/>
                <a:gd name="T18" fmla="*/ 318639825 w 152"/>
                <a:gd name="T19" fmla="*/ 13860311 h 199"/>
                <a:gd name="T20" fmla="*/ 117756823 w 152"/>
                <a:gd name="T21" fmla="*/ 55441244 h 199"/>
                <a:gd name="T22" fmla="*/ 13854363 w 152"/>
                <a:gd name="T23" fmla="*/ 221767607 h 199"/>
                <a:gd name="T24" fmla="*/ 62342002 w 152"/>
                <a:gd name="T25" fmla="*/ 422746065 h 199"/>
                <a:gd name="T26" fmla="*/ 346345919 w 152"/>
                <a:gd name="T27" fmla="*/ 838560658 h 199"/>
                <a:gd name="T28" fmla="*/ 471032556 w 152"/>
                <a:gd name="T29" fmla="*/ 921725156 h 199"/>
                <a:gd name="T30" fmla="*/ 512593013 w 152"/>
                <a:gd name="T31" fmla="*/ 928653995 h 199"/>
                <a:gd name="T32" fmla="*/ 685767289 w 152"/>
                <a:gd name="T33" fmla="*/ 783119414 h 199"/>
                <a:gd name="T34" fmla="*/ 644204200 w 152"/>
                <a:gd name="T35" fmla="*/ 630653361 h 199"/>
                <a:gd name="T36" fmla="*/ 540301740 w 152"/>
                <a:gd name="T37" fmla="*/ 471258469 h 199"/>
                <a:gd name="T38" fmla="*/ 450251011 w 152"/>
                <a:gd name="T39" fmla="*/ 533628552 h 199"/>
                <a:gd name="T40" fmla="*/ 512593013 w 152"/>
                <a:gd name="T41" fmla="*/ 623721889 h 199"/>
                <a:gd name="T42" fmla="*/ 561083285 w 152"/>
                <a:gd name="T43" fmla="*/ 693026077 h 199"/>
                <a:gd name="T44" fmla="*/ 568007834 w 152"/>
                <a:gd name="T45" fmla="*/ 776187942 h 199"/>
                <a:gd name="T46" fmla="*/ 505665832 w 152"/>
                <a:gd name="T47" fmla="*/ 817768875 h 199"/>
                <a:gd name="T48" fmla="*/ 436396648 w 152"/>
                <a:gd name="T49" fmla="*/ 783119414 h 199"/>
                <a:gd name="T50" fmla="*/ 138538368 w 152"/>
                <a:gd name="T51" fmla="*/ 360373349 h 199"/>
                <a:gd name="T52" fmla="*/ 117756823 w 152"/>
                <a:gd name="T53" fmla="*/ 242559390 h 199"/>
                <a:gd name="T54" fmla="*/ 173174276 w 152"/>
                <a:gd name="T55" fmla="*/ 145534581 h 199"/>
                <a:gd name="T56" fmla="*/ 180101457 w 152"/>
                <a:gd name="T57" fmla="*/ 138605742 h 199"/>
                <a:gd name="T58" fmla="*/ 297858280 w 152"/>
                <a:gd name="T59" fmla="*/ 117813959 h 199"/>
                <a:gd name="T60" fmla="*/ 401763372 w 152"/>
                <a:gd name="T61" fmla="*/ 180186675 h 199"/>
                <a:gd name="T62" fmla="*/ 907429204 w 152"/>
                <a:gd name="T63" fmla="*/ 900933373 h 199"/>
                <a:gd name="T64" fmla="*/ 942062480 w 152"/>
                <a:gd name="T65" fmla="*/ 1081120048 h 199"/>
                <a:gd name="T66" fmla="*/ 845087202 w 152"/>
                <a:gd name="T67" fmla="*/ 1226654629 h 199"/>
                <a:gd name="T68" fmla="*/ 664985744 w 152"/>
                <a:gd name="T69" fmla="*/ 1268235562 h 199"/>
                <a:gd name="T70" fmla="*/ 512593013 w 152"/>
                <a:gd name="T71" fmla="*/ 1171213385 h 199"/>
                <a:gd name="T72" fmla="*/ 193953188 w 152"/>
                <a:gd name="T73" fmla="*/ 720746698 h 199"/>
                <a:gd name="T74" fmla="*/ 110832273 w 152"/>
                <a:gd name="T75" fmla="*/ 783119414 h 199"/>
                <a:gd name="T76" fmla="*/ 422542285 w 152"/>
                <a:gd name="T77" fmla="*/ 1226654629 h 199"/>
                <a:gd name="T78" fmla="*/ 519520195 w 152"/>
                <a:gd name="T79" fmla="*/ 1323679438 h 1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52" h="199">
                  <a:moveTo>
                    <a:pt x="75" y="191"/>
                  </a:moveTo>
                  <a:cubicBezTo>
                    <a:pt x="81" y="194"/>
                    <a:pt x="87" y="197"/>
                    <a:pt x="93" y="198"/>
                  </a:cubicBezTo>
                  <a:cubicBezTo>
                    <a:pt x="99" y="199"/>
                    <a:pt x="106" y="199"/>
                    <a:pt x="112" y="197"/>
                  </a:cubicBezTo>
                  <a:cubicBezTo>
                    <a:pt x="118" y="196"/>
                    <a:pt x="125" y="193"/>
                    <a:pt x="130" y="190"/>
                  </a:cubicBezTo>
                  <a:cubicBezTo>
                    <a:pt x="136" y="186"/>
                    <a:pt x="140" y="181"/>
                    <a:pt x="144" y="175"/>
                  </a:cubicBezTo>
                  <a:cubicBezTo>
                    <a:pt x="147" y="170"/>
                    <a:pt x="149" y="164"/>
                    <a:pt x="151" y="158"/>
                  </a:cubicBezTo>
                  <a:cubicBezTo>
                    <a:pt x="152" y="151"/>
                    <a:pt x="152" y="145"/>
                    <a:pt x="150" y="139"/>
                  </a:cubicBezTo>
                  <a:cubicBezTo>
                    <a:pt x="149" y="132"/>
                    <a:pt x="146" y="126"/>
                    <a:pt x="142" y="121"/>
                  </a:cubicBezTo>
                  <a:cubicBezTo>
                    <a:pt x="71" y="18"/>
                    <a:pt x="71" y="18"/>
                    <a:pt x="71" y="18"/>
                  </a:cubicBezTo>
                  <a:cubicBezTo>
                    <a:pt x="65" y="9"/>
                    <a:pt x="56" y="4"/>
                    <a:pt x="46" y="2"/>
                  </a:cubicBezTo>
                  <a:cubicBezTo>
                    <a:pt x="36" y="0"/>
                    <a:pt x="25" y="2"/>
                    <a:pt x="17" y="8"/>
                  </a:cubicBezTo>
                  <a:cubicBezTo>
                    <a:pt x="9" y="13"/>
                    <a:pt x="4" y="22"/>
                    <a:pt x="2" y="32"/>
                  </a:cubicBezTo>
                  <a:cubicBezTo>
                    <a:pt x="0" y="42"/>
                    <a:pt x="3" y="53"/>
                    <a:pt x="9" y="61"/>
                  </a:cubicBezTo>
                  <a:cubicBezTo>
                    <a:pt x="50" y="121"/>
                    <a:pt x="50" y="121"/>
                    <a:pt x="50" y="121"/>
                  </a:cubicBezTo>
                  <a:cubicBezTo>
                    <a:pt x="55" y="128"/>
                    <a:pt x="61" y="132"/>
                    <a:pt x="68" y="133"/>
                  </a:cubicBezTo>
                  <a:cubicBezTo>
                    <a:pt x="70" y="134"/>
                    <a:pt x="72" y="134"/>
                    <a:pt x="74" y="134"/>
                  </a:cubicBezTo>
                  <a:cubicBezTo>
                    <a:pt x="86" y="134"/>
                    <a:pt x="97" y="125"/>
                    <a:pt x="99" y="113"/>
                  </a:cubicBezTo>
                  <a:cubicBezTo>
                    <a:pt x="100" y="105"/>
                    <a:pt x="98" y="98"/>
                    <a:pt x="93" y="91"/>
                  </a:cubicBezTo>
                  <a:cubicBezTo>
                    <a:pt x="78" y="68"/>
                    <a:pt x="78" y="68"/>
                    <a:pt x="78" y="68"/>
                  </a:cubicBezTo>
                  <a:cubicBezTo>
                    <a:pt x="65" y="77"/>
                    <a:pt x="65" y="77"/>
                    <a:pt x="65" y="77"/>
                  </a:cubicBezTo>
                  <a:cubicBezTo>
                    <a:pt x="74" y="90"/>
                    <a:pt x="74" y="90"/>
                    <a:pt x="74" y="90"/>
                  </a:cubicBezTo>
                  <a:cubicBezTo>
                    <a:pt x="78" y="95"/>
                    <a:pt x="81" y="100"/>
                    <a:pt x="81" y="100"/>
                  </a:cubicBezTo>
                  <a:cubicBezTo>
                    <a:pt x="84" y="104"/>
                    <a:pt x="84" y="109"/>
                    <a:pt x="82" y="112"/>
                  </a:cubicBezTo>
                  <a:cubicBezTo>
                    <a:pt x="81" y="116"/>
                    <a:pt x="77" y="118"/>
                    <a:pt x="73" y="118"/>
                  </a:cubicBezTo>
                  <a:cubicBezTo>
                    <a:pt x="69" y="118"/>
                    <a:pt x="65" y="116"/>
                    <a:pt x="63" y="113"/>
                  </a:cubicBezTo>
                  <a:cubicBezTo>
                    <a:pt x="20" y="52"/>
                    <a:pt x="20" y="52"/>
                    <a:pt x="20" y="52"/>
                  </a:cubicBezTo>
                  <a:cubicBezTo>
                    <a:pt x="17" y="47"/>
                    <a:pt x="16" y="41"/>
                    <a:pt x="17" y="35"/>
                  </a:cubicBezTo>
                  <a:cubicBezTo>
                    <a:pt x="18" y="30"/>
                    <a:pt x="21" y="24"/>
                    <a:pt x="25" y="21"/>
                  </a:cubicBezTo>
                  <a:cubicBezTo>
                    <a:pt x="26" y="20"/>
                    <a:pt x="26" y="20"/>
                    <a:pt x="26" y="20"/>
                  </a:cubicBezTo>
                  <a:cubicBezTo>
                    <a:pt x="31" y="17"/>
                    <a:pt x="37" y="16"/>
                    <a:pt x="43" y="17"/>
                  </a:cubicBezTo>
                  <a:cubicBezTo>
                    <a:pt x="49" y="18"/>
                    <a:pt x="54" y="21"/>
                    <a:pt x="58" y="26"/>
                  </a:cubicBezTo>
                  <a:cubicBezTo>
                    <a:pt x="131" y="130"/>
                    <a:pt x="131" y="130"/>
                    <a:pt x="131" y="130"/>
                  </a:cubicBezTo>
                  <a:cubicBezTo>
                    <a:pt x="136" y="138"/>
                    <a:pt x="137" y="147"/>
                    <a:pt x="136" y="156"/>
                  </a:cubicBezTo>
                  <a:cubicBezTo>
                    <a:pt x="134" y="164"/>
                    <a:pt x="129" y="172"/>
                    <a:pt x="122" y="177"/>
                  </a:cubicBezTo>
                  <a:cubicBezTo>
                    <a:pt x="114" y="182"/>
                    <a:pt x="105" y="185"/>
                    <a:pt x="96" y="183"/>
                  </a:cubicBezTo>
                  <a:cubicBezTo>
                    <a:pt x="87" y="181"/>
                    <a:pt x="79" y="176"/>
                    <a:pt x="74" y="169"/>
                  </a:cubicBezTo>
                  <a:cubicBezTo>
                    <a:pt x="28" y="104"/>
                    <a:pt x="28" y="104"/>
                    <a:pt x="28" y="104"/>
                  </a:cubicBezTo>
                  <a:cubicBezTo>
                    <a:pt x="16" y="113"/>
                    <a:pt x="16" y="113"/>
                    <a:pt x="16" y="113"/>
                  </a:cubicBezTo>
                  <a:cubicBezTo>
                    <a:pt x="61" y="177"/>
                    <a:pt x="61" y="177"/>
                    <a:pt x="61" y="177"/>
                  </a:cubicBezTo>
                  <a:cubicBezTo>
                    <a:pt x="65" y="183"/>
                    <a:pt x="70" y="187"/>
                    <a:pt x="75" y="191"/>
                  </a:cubicBez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8" name="Freeform 43"/>
            <p:cNvSpPr>
              <a:spLocks/>
            </p:cNvSpPr>
            <p:nvPr/>
          </p:nvSpPr>
          <p:spPr bwMode="auto">
            <a:xfrm>
              <a:off x="2301875" y="2249488"/>
              <a:ext cx="471487" cy="463550"/>
            </a:xfrm>
            <a:custGeom>
              <a:avLst/>
              <a:gdLst>
                <a:gd name="T0" fmla="*/ 1158643743 w 179"/>
                <a:gd name="T1" fmla="*/ 568828526 h 176"/>
                <a:gd name="T2" fmla="*/ 1228023451 w 179"/>
                <a:gd name="T3" fmla="*/ 450899826 h 176"/>
                <a:gd name="T4" fmla="*/ 1241899392 w 179"/>
                <a:gd name="T5" fmla="*/ 319098865 h 176"/>
                <a:gd name="T6" fmla="*/ 1207209538 w 179"/>
                <a:gd name="T7" fmla="*/ 194235351 h 176"/>
                <a:gd name="T8" fmla="*/ 1123953890 w 179"/>
                <a:gd name="T9" fmla="*/ 83244098 h 176"/>
                <a:gd name="T10" fmla="*/ 1006008388 w 179"/>
                <a:gd name="T11" fmla="*/ 20809708 h 176"/>
                <a:gd name="T12" fmla="*/ 895000856 w 179"/>
                <a:gd name="T13" fmla="*/ 0 h 176"/>
                <a:gd name="T14" fmla="*/ 874186944 w 179"/>
                <a:gd name="T15" fmla="*/ 0 h 176"/>
                <a:gd name="T16" fmla="*/ 749303471 w 179"/>
                <a:gd name="T17" fmla="*/ 34684602 h 176"/>
                <a:gd name="T18" fmla="*/ 638295940 w 179"/>
                <a:gd name="T19" fmla="*/ 117928700 h 176"/>
                <a:gd name="T20" fmla="*/ 69379707 w 179"/>
                <a:gd name="T21" fmla="*/ 776936138 h 176"/>
                <a:gd name="T22" fmla="*/ 6937971 w 179"/>
                <a:gd name="T23" fmla="*/ 971171489 h 176"/>
                <a:gd name="T24" fmla="*/ 90193619 w 179"/>
                <a:gd name="T25" fmla="*/ 1151531947 h 176"/>
                <a:gd name="T26" fmla="*/ 284456799 w 179"/>
                <a:gd name="T27" fmla="*/ 1213963703 h 176"/>
                <a:gd name="T28" fmla="*/ 464844038 w 179"/>
                <a:gd name="T29" fmla="*/ 1123784792 h 176"/>
                <a:gd name="T30" fmla="*/ 797869266 w 179"/>
                <a:gd name="T31" fmla="*/ 735316723 h 176"/>
                <a:gd name="T32" fmla="*/ 853373032 w 179"/>
                <a:gd name="T33" fmla="*/ 603513128 h 176"/>
                <a:gd name="T34" fmla="*/ 659109852 w 179"/>
                <a:gd name="T35" fmla="*/ 430090118 h 176"/>
                <a:gd name="T36" fmla="*/ 527285774 w 179"/>
                <a:gd name="T37" fmla="*/ 499459322 h 176"/>
                <a:gd name="T38" fmla="*/ 395464331 w 179"/>
                <a:gd name="T39" fmla="*/ 645135177 h 176"/>
                <a:gd name="T40" fmla="*/ 478719979 w 179"/>
                <a:gd name="T41" fmla="*/ 714504381 h 176"/>
                <a:gd name="T42" fmla="*/ 603603452 w 179"/>
                <a:gd name="T43" fmla="*/ 568828526 h 176"/>
                <a:gd name="T44" fmla="*/ 666047823 w 179"/>
                <a:gd name="T45" fmla="*/ 534143924 h 176"/>
                <a:gd name="T46" fmla="*/ 735427530 w 179"/>
                <a:gd name="T47" fmla="*/ 582703420 h 176"/>
                <a:gd name="T48" fmla="*/ 721551588 w 179"/>
                <a:gd name="T49" fmla="*/ 665944885 h 176"/>
                <a:gd name="T50" fmla="*/ 381588389 w 179"/>
                <a:gd name="T51" fmla="*/ 1061350401 h 176"/>
                <a:gd name="T52" fmla="*/ 277518829 w 179"/>
                <a:gd name="T53" fmla="*/ 1109909897 h 176"/>
                <a:gd name="T54" fmla="*/ 166511297 w 179"/>
                <a:gd name="T55" fmla="*/ 1082162743 h 176"/>
                <a:gd name="T56" fmla="*/ 159573326 w 179"/>
                <a:gd name="T57" fmla="*/ 1075225295 h 176"/>
                <a:gd name="T58" fmla="*/ 111007531 w 179"/>
                <a:gd name="T59" fmla="*/ 964234042 h 176"/>
                <a:gd name="T60" fmla="*/ 145697385 w 179"/>
                <a:gd name="T61" fmla="*/ 853242789 h 176"/>
                <a:gd name="T62" fmla="*/ 721551588 w 179"/>
                <a:gd name="T63" fmla="*/ 180360457 h 176"/>
                <a:gd name="T64" fmla="*/ 888062886 w 179"/>
                <a:gd name="T65" fmla="*/ 104053806 h 176"/>
                <a:gd name="T66" fmla="*/ 1054574183 w 179"/>
                <a:gd name="T67" fmla="*/ 166485563 h 176"/>
                <a:gd name="T68" fmla="*/ 1137829831 w 179"/>
                <a:gd name="T69" fmla="*/ 326036312 h 176"/>
                <a:gd name="T70" fmla="*/ 1082326066 w 179"/>
                <a:gd name="T71" fmla="*/ 499459322 h 176"/>
                <a:gd name="T72" fmla="*/ 721551588 w 179"/>
                <a:gd name="T73" fmla="*/ 915677180 h 176"/>
                <a:gd name="T74" fmla="*/ 797869266 w 179"/>
                <a:gd name="T75" fmla="*/ 985046384 h 176"/>
                <a:gd name="T76" fmla="*/ 1158643743 w 179"/>
                <a:gd name="T77" fmla="*/ 568828526 h 17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9" h="176">
                  <a:moveTo>
                    <a:pt x="167" y="82"/>
                  </a:moveTo>
                  <a:cubicBezTo>
                    <a:pt x="171" y="77"/>
                    <a:pt x="175" y="71"/>
                    <a:pt x="177" y="65"/>
                  </a:cubicBezTo>
                  <a:cubicBezTo>
                    <a:pt x="179" y="59"/>
                    <a:pt x="179" y="53"/>
                    <a:pt x="179" y="46"/>
                  </a:cubicBezTo>
                  <a:cubicBezTo>
                    <a:pt x="178" y="40"/>
                    <a:pt x="177" y="34"/>
                    <a:pt x="174" y="28"/>
                  </a:cubicBezTo>
                  <a:cubicBezTo>
                    <a:pt x="171" y="22"/>
                    <a:pt x="167" y="17"/>
                    <a:pt x="162" y="12"/>
                  </a:cubicBezTo>
                  <a:cubicBezTo>
                    <a:pt x="157" y="8"/>
                    <a:pt x="151" y="5"/>
                    <a:pt x="145" y="3"/>
                  </a:cubicBezTo>
                  <a:cubicBezTo>
                    <a:pt x="140" y="1"/>
                    <a:pt x="135" y="0"/>
                    <a:pt x="129" y="0"/>
                  </a:cubicBezTo>
                  <a:cubicBezTo>
                    <a:pt x="128" y="0"/>
                    <a:pt x="127" y="0"/>
                    <a:pt x="126" y="0"/>
                  </a:cubicBezTo>
                  <a:cubicBezTo>
                    <a:pt x="120" y="1"/>
                    <a:pt x="113" y="3"/>
                    <a:pt x="108" y="5"/>
                  </a:cubicBezTo>
                  <a:cubicBezTo>
                    <a:pt x="102" y="8"/>
                    <a:pt x="96" y="12"/>
                    <a:pt x="92" y="17"/>
                  </a:cubicBezTo>
                  <a:cubicBezTo>
                    <a:pt x="10" y="112"/>
                    <a:pt x="10" y="112"/>
                    <a:pt x="10" y="112"/>
                  </a:cubicBezTo>
                  <a:cubicBezTo>
                    <a:pt x="3" y="120"/>
                    <a:pt x="0" y="130"/>
                    <a:pt x="1" y="140"/>
                  </a:cubicBezTo>
                  <a:cubicBezTo>
                    <a:pt x="1" y="151"/>
                    <a:pt x="6" y="160"/>
                    <a:pt x="13" y="166"/>
                  </a:cubicBezTo>
                  <a:cubicBezTo>
                    <a:pt x="21" y="173"/>
                    <a:pt x="30" y="176"/>
                    <a:pt x="41" y="175"/>
                  </a:cubicBezTo>
                  <a:cubicBezTo>
                    <a:pt x="51" y="174"/>
                    <a:pt x="60" y="170"/>
                    <a:pt x="67" y="162"/>
                  </a:cubicBezTo>
                  <a:cubicBezTo>
                    <a:pt x="115" y="106"/>
                    <a:pt x="115" y="106"/>
                    <a:pt x="115" y="106"/>
                  </a:cubicBezTo>
                  <a:cubicBezTo>
                    <a:pt x="120" y="100"/>
                    <a:pt x="123" y="94"/>
                    <a:pt x="123" y="87"/>
                  </a:cubicBezTo>
                  <a:cubicBezTo>
                    <a:pt x="123" y="70"/>
                    <a:pt x="108" y="61"/>
                    <a:pt x="95" y="62"/>
                  </a:cubicBezTo>
                  <a:cubicBezTo>
                    <a:pt x="88" y="62"/>
                    <a:pt x="81" y="66"/>
                    <a:pt x="76" y="72"/>
                  </a:cubicBezTo>
                  <a:cubicBezTo>
                    <a:pt x="57" y="93"/>
                    <a:pt x="57" y="93"/>
                    <a:pt x="57" y="93"/>
                  </a:cubicBezTo>
                  <a:cubicBezTo>
                    <a:pt x="69" y="103"/>
                    <a:pt x="69" y="103"/>
                    <a:pt x="69" y="103"/>
                  </a:cubicBezTo>
                  <a:cubicBezTo>
                    <a:pt x="73" y="98"/>
                    <a:pt x="87" y="82"/>
                    <a:pt x="87" y="82"/>
                  </a:cubicBezTo>
                  <a:cubicBezTo>
                    <a:pt x="90" y="79"/>
                    <a:pt x="93" y="77"/>
                    <a:pt x="96" y="77"/>
                  </a:cubicBezTo>
                  <a:cubicBezTo>
                    <a:pt x="101" y="77"/>
                    <a:pt x="105" y="80"/>
                    <a:pt x="106" y="84"/>
                  </a:cubicBezTo>
                  <a:cubicBezTo>
                    <a:pt x="108" y="88"/>
                    <a:pt x="107" y="92"/>
                    <a:pt x="104" y="96"/>
                  </a:cubicBezTo>
                  <a:cubicBezTo>
                    <a:pt x="55" y="153"/>
                    <a:pt x="55" y="153"/>
                    <a:pt x="55" y="153"/>
                  </a:cubicBezTo>
                  <a:cubicBezTo>
                    <a:pt x="52" y="157"/>
                    <a:pt x="46" y="159"/>
                    <a:pt x="40" y="160"/>
                  </a:cubicBezTo>
                  <a:cubicBezTo>
                    <a:pt x="34" y="161"/>
                    <a:pt x="29" y="159"/>
                    <a:pt x="24" y="156"/>
                  </a:cubicBezTo>
                  <a:cubicBezTo>
                    <a:pt x="23" y="155"/>
                    <a:pt x="23" y="155"/>
                    <a:pt x="23" y="155"/>
                  </a:cubicBezTo>
                  <a:cubicBezTo>
                    <a:pt x="19" y="151"/>
                    <a:pt x="16" y="146"/>
                    <a:pt x="16" y="139"/>
                  </a:cubicBezTo>
                  <a:cubicBezTo>
                    <a:pt x="16" y="133"/>
                    <a:pt x="17" y="127"/>
                    <a:pt x="21" y="123"/>
                  </a:cubicBezTo>
                  <a:cubicBezTo>
                    <a:pt x="104" y="26"/>
                    <a:pt x="104" y="26"/>
                    <a:pt x="104" y="26"/>
                  </a:cubicBezTo>
                  <a:cubicBezTo>
                    <a:pt x="110" y="20"/>
                    <a:pt x="119" y="16"/>
                    <a:pt x="128" y="15"/>
                  </a:cubicBezTo>
                  <a:cubicBezTo>
                    <a:pt x="137" y="15"/>
                    <a:pt x="145" y="18"/>
                    <a:pt x="152" y="24"/>
                  </a:cubicBezTo>
                  <a:cubicBezTo>
                    <a:pt x="159" y="30"/>
                    <a:pt x="163" y="38"/>
                    <a:pt x="164" y="47"/>
                  </a:cubicBezTo>
                  <a:cubicBezTo>
                    <a:pt x="165" y="56"/>
                    <a:pt x="162" y="65"/>
                    <a:pt x="156" y="72"/>
                  </a:cubicBezTo>
                  <a:cubicBezTo>
                    <a:pt x="104" y="132"/>
                    <a:pt x="104" y="132"/>
                    <a:pt x="104" y="132"/>
                  </a:cubicBezTo>
                  <a:cubicBezTo>
                    <a:pt x="115" y="142"/>
                    <a:pt x="115" y="142"/>
                    <a:pt x="115" y="142"/>
                  </a:cubicBezTo>
                  <a:lnTo>
                    <a:pt x="167" y="82"/>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76" name="组合 132"/>
          <p:cNvGrpSpPr>
            <a:grpSpLocks/>
          </p:cNvGrpSpPr>
          <p:nvPr/>
        </p:nvGrpSpPr>
        <p:grpSpPr bwMode="auto">
          <a:xfrm>
            <a:off x="3436938" y="157163"/>
            <a:ext cx="6600825" cy="2009775"/>
            <a:chOff x="3089927" y="124532"/>
            <a:chExt cx="7733506" cy="2354264"/>
          </a:xfrm>
        </p:grpSpPr>
        <p:grpSp>
          <p:nvGrpSpPr>
            <p:cNvPr id="3156" name="组合 124"/>
            <p:cNvGrpSpPr>
              <a:grpSpLocks/>
            </p:cNvGrpSpPr>
            <p:nvPr/>
          </p:nvGrpSpPr>
          <p:grpSpPr bwMode="auto">
            <a:xfrm>
              <a:off x="3089927" y="251734"/>
              <a:ext cx="1647825" cy="1650598"/>
              <a:chOff x="1962150" y="66675"/>
              <a:chExt cx="1887537" cy="1890713"/>
            </a:xfrm>
          </p:grpSpPr>
          <p:sp>
            <p:nvSpPr>
              <p:cNvPr id="3194" name="Freeform 45"/>
              <p:cNvSpPr>
                <a:spLocks/>
              </p:cNvSpPr>
              <p:nvPr/>
            </p:nvSpPr>
            <p:spPr bwMode="auto">
              <a:xfrm>
                <a:off x="1962150" y="66675"/>
                <a:ext cx="1887537" cy="1890713"/>
              </a:xfrm>
              <a:custGeom>
                <a:avLst/>
                <a:gdLst>
                  <a:gd name="T0" fmla="*/ 264089098 w 716"/>
                  <a:gd name="T1" fmla="*/ 2016560123 h 717"/>
                  <a:gd name="T2" fmla="*/ 2147483646 w 716"/>
                  <a:gd name="T3" fmla="*/ 264238349 h 717"/>
                  <a:gd name="T4" fmla="*/ 2147483646 w 716"/>
                  <a:gd name="T5" fmla="*/ 2147483646 h 717"/>
                  <a:gd name="T6" fmla="*/ 2008457998 w 716"/>
                  <a:gd name="T7" fmla="*/ 2147483646 h 717"/>
                  <a:gd name="T8" fmla="*/ 264089098 w 716"/>
                  <a:gd name="T9" fmla="*/ 2016560123 h 7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6" h="717">
                    <a:moveTo>
                      <a:pt x="38" y="290"/>
                    </a:moveTo>
                    <a:cubicBezTo>
                      <a:pt x="76" y="113"/>
                      <a:pt x="250" y="0"/>
                      <a:pt x="427" y="38"/>
                    </a:cubicBezTo>
                    <a:cubicBezTo>
                      <a:pt x="603" y="76"/>
                      <a:pt x="716" y="250"/>
                      <a:pt x="678" y="427"/>
                    </a:cubicBezTo>
                    <a:cubicBezTo>
                      <a:pt x="640" y="604"/>
                      <a:pt x="466" y="717"/>
                      <a:pt x="289" y="679"/>
                    </a:cubicBezTo>
                    <a:cubicBezTo>
                      <a:pt x="112" y="641"/>
                      <a:pt x="0" y="467"/>
                      <a:pt x="38" y="290"/>
                    </a:cubicBez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5" name="Freeform 46"/>
              <p:cNvSpPr>
                <a:spLocks/>
              </p:cNvSpPr>
              <p:nvPr/>
            </p:nvSpPr>
            <p:spPr bwMode="auto">
              <a:xfrm>
                <a:off x="2987675" y="134938"/>
                <a:ext cx="368300" cy="376238"/>
              </a:xfrm>
              <a:custGeom>
                <a:avLst/>
                <a:gdLst>
                  <a:gd name="T0" fmla="*/ 927368877 w 140"/>
                  <a:gd name="T1" fmla="*/ 955284068 h 143"/>
                  <a:gd name="T2" fmla="*/ 948130474 w 140"/>
                  <a:gd name="T3" fmla="*/ 789147365 h 143"/>
                  <a:gd name="T4" fmla="*/ 657462853 w 140"/>
                  <a:gd name="T5" fmla="*/ 76144783 h 143"/>
                  <a:gd name="T6" fmla="*/ 532890639 w 140"/>
                  <a:gd name="T7" fmla="*/ 48455771 h 143"/>
                  <a:gd name="T8" fmla="*/ 48444604 w 140"/>
                  <a:gd name="T9" fmla="*/ 498410109 h 143"/>
                  <a:gd name="T10" fmla="*/ 62284791 w 140"/>
                  <a:gd name="T11" fmla="*/ 629932915 h 143"/>
                  <a:gd name="T12" fmla="*/ 754352060 w 140"/>
                  <a:gd name="T13" fmla="*/ 962206321 h 143"/>
                  <a:gd name="T14" fmla="*/ 927368877 w 140"/>
                  <a:gd name="T15" fmla="*/ 955284068 h 14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 h="143">
                    <a:moveTo>
                      <a:pt x="134" y="138"/>
                    </a:moveTo>
                    <a:cubicBezTo>
                      <a:pt x="139" y="133"/>
                      <a:pt x="140" y="122"/>
                      <a:pt x="137" y="114"/>
                    </a:cubicBezTo>
                    <a:cubicBezTo>
                      <a:pt x="95" y="11"/>
                      <a:pt x="95" y="11"/>
                      <a:pt x="95" y="11"/>
                    </a:cubicBezTo>
                    <a:cubicBezTo>
                      <a:pt x="92" y="2"/>
                      <a:pt x="84" y="0"/>
                      <a:pt x="77" y="7"/>
                    </a:cubicBezTo>
                    <a:cubicBezTo>
                      <a:pt x="7" y="72"/>
                      <a:pt x="7" y="72"/>
                      <a:pt x="7" y="72"/>
                    </a:cubicBezTo>
                    <a:cubicBezTo>
                      <a:pt x="0" y="78"/>
                      <a:pt x="1" y="87"/>
                      <a:pt x="9" y="91"/>
                    </a:cubicBezTo>
                    <a:cubicBezTo>
                      <a:pt x="109" y="139"/>
                      <a:pt x="109" y="139"/>
                      <a:pt x="109" y="139"/>
                    </a:cubicBezTo>
                    <a:cubicBezTo>
                      <a:pt x="117" y="143"/>
                      <a:pt x="128" y="143"/>
                      <a:pt x="134" y="138"/>
                    </a:cubicBezTo>
                    <a:close/>
                  </a:path>
                </a:pathLst>
              </a:custGeom>
              <a:solidFill>
                <a:srgbClr val="D741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6" name="Freeform 47"/>
              <p:cNvSpPr>
                <a:spLocks/>
              </p:cNvSpPr>
              <p:nvPr/>
            </p:nvSpPr>
            <p:spPr bwMode="auto">
              <a:xfrm>
                <a:off x="3451225" y="622300"/>
                <a:ext cx="369887" cy="374650"/>
              </a:xfrm>
              <a:custGeom>
                <a:avLst/>
                <a:gdLst>
                  <a:gd name="T0" fmla="*/ 48862073 w 140"/>
                  <a:gd name="T1" fmla="*/ 34805513 h 142"/>
                  <a:gd name="T2" fmla="*/ 216394463 w 140"/>
                  <a:gd name="T3" fmla="*/ 20882780 h 142"/>
                  <a:gd name="T4" fmla="*/ 914437283 w 140"/>
                  <a:gd name="T5" fmla="*/ 361975221 h 142"/>
                  <a:gd name="T6" fmla="*/ 935378172 w 140"/>
                  <a:gd name="T7" fmla="*/ 494234586 h 142"/>
                  <a:gd name="T8" fmla="*/ 439766580 w 140"/>
                  <a:gd name="T9" fmla="*/ 946703613 h 142"/>
                  <a:gd name="T10" fmla="*/ 314118609 w 140"/>
                  <a:gd name="T11" fmla="*/ 918858147 h 142"/>
                  <a:gd name="T12" fmla="*/ 20940888 w 140"/>
                  <a:gd name="T13" fmla="*/ 201870390 h 142"/>
                  <a:gd name="T14" fmla="*/ 48862073 w 140"/>
                  <a:gd name="T15" fmla="*/ 34805513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0" h="142">
                    <a:moveTo>
                      <a:pt x="7" y="5"/>
                    </a:moveTo>
                    <a:cubicBezTo>
                      <a:pt x="12" y="0"/>
                      <a:pt x="23" y="0"/>
                      <a:pt x="31" y="3"/>
                    </a:cubicBezTo>
                    <a:cubicBezTo>
                      <a:pt x="131" y="52"/>
                      <a:pt x="131" y="52"/>
                      <a:pt x="131" y="52"/>
                    </a:cubicBezTo>
                    <a:cubicBezTo>
                      <a:pt x="139" y="56"/>
                      <a:pt x="140" y="64"/>
                      <a:pt x="134" y="71"/>
                    </a:cubicBezTo>
                    <a:cubicBezTo>
                      <a:pt x="63" y="136"/>
                      <a:pt x="63" y="136"/>
                      <a:pt x="63" y="136"/>
                    </a:cubicBezTo>
                    <a:cubicBezTo>
                      <a:pt x="57" y="142"/>
                      <a:pt x="49" y="141"/>
                      <a:pt x="45" y="132"/>
                    </a:cubicBezTo>
                    <a:cubicBezTo>
                      <a:pt x="3" y="29"/>
                      <a:pt x="3" y="29"/>
                      <a:pt x="3" y="29"/>
                    </a:cubicBezTo>
                    <a:cubicBezTo>
                      <a:pt x="0" y="21"/>
                      <a:pt x="1" y="10"/>
                      <a:pt x="7" y="5"/>
                    </a:cubicBezTo>
                    <a:close/>
                  </a:path>
                </a:pathLst>
              </a:custGeom>
              <a:solidFill>
                <a:srgbClr val="D741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7" name="Freeform 48"/>
              <p:cNvSpPr>
                <a:spLocks/>
              </p:cNvSpPr>
              <p:nvPr/>
            </p:nvSpPr>
            <p:spPr bwMode="auto">
              <a:xfrm>
                <a:off x="3200400" y="358775"/>
                <a:ext cx="414337" cy="423863"/>
              </a:xfrm>
              <a:custGeom>
                <a:avLst/>
                <a:gdLst>
                  <a:gd name="T0" fmla="*/ 905423991 w 157"/>
                  <a:gd name="T1" fmla="*/ 935692052 h 161"/>
                  <a:gd name="T2" fmla="*/ 201980051 w 157"/>
                  <a:gd name="T3" fmla="*/ 880244980 h 161"/>
                  <a:gd name="T4" fmla="*/ 188048299 w 157"/>
                  <a:gd name="T5" fmla="*/ 180207592 h 161"/>
                  <a:gd name="T6" fmla="*/ 891492240 w 157"/>
                  <a:gd name="T7" fmla="*/ 235654665 h 161"/>
                  <a:gd name="T8" fmla="*/ 905423991 w 157"/>
                  <a:gd name="T9" fmla="*/ 935692052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161">
                    <a:moveTo>
                      <a:pt x="130" y="135"/>
                    </a:moveTo>
                    <a:cubicBezTo>
                      <a:pt x="102" y="161"/>
                      <a:pt x="57" y="157"/>
                      <a:pt x="29" y="127"/>
                    </a:cubicBezTo>
                    <a:cubicBezTo>
                      <a:pt x="1" y="96"/>
                      <a:pt x="0" y="51"/>
                      <a:pt x="27" y="26"/>
                    </a:cubicBezTo>
                    <a:cubicBezTo>
                      <a:pt x="55" y="0"/>
                      <a:pt x="100" y="4"/>
                      <a:pt x="128" y="34"/>
                    </a:cubicBezTo>
                    <a:cubicBezTo>
                      <a:pt x="156" y="64"/>
                      <a:pt x="157" y="110"/>
                      <a:pt x="130" y="135"/>
                    </a:cubicBez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8" name="Freeform 49"/>
              <p:cNvSpPr>
                <a:spLocks/>
              </p:cNvSpPr>
              <p:nvPr/>
            </p:nvSpPr>
            <p:spPr bwMode="auto">
              <a:xfrm>
                <a:off x="2244725" y="347663"/>
                <a:ext cx="1539875" cy="1316038"/>
              </a:xfrm>
              <a:custGeom>
                <a:avLst/>
                <a:gdLst>
                  <a:gd name="T0" fmla="*/ 1411371904 w 584"/>
                  <a:gd name="T1" fmla="*/ 2147483646 h 499"/>
                  <a:gd name="T2" fmla="*/ 2147483646 w 584"/>
                  <a:gd name="T3" fmla="*/ 2147483646 h 499"/>
                  <a:gd name="T4" fmla="*/ 2147483646 w 584"/>
                  <a:gd name="T5" fmla="*/ 2147483646 h 499"/>
                  <a:gd name="T6" fmla="*/ 2147483646 w 584"/>
                  <a:gd name="T7" fmla="*/ 2147483646 h 499"/>
                  <a:gd name="T8" fmla="*/ 2147483646 w 584"/>
                  <a:gd name="T9" fmla="*/ 1815417718 h 499"/>
                  <a:gd name="T10" fmla="*/ 2147483646 w 584"/>
                  <a:gd name="T11" fmla="*/ 1724993512 h 499"/>
                  <a:gd name="T12" fmla="*/ 2078818066 w 584"/>
                  <a:gd name="T13" fmla="*/ 187800469 h 499"/>
                  <a:gd name="T14" fmla="*/ 180766559 w 584"/>
                  <a:gd name="T15" fmla="*/ 1411990093 h 499"/>
                  <a:gd name="T16" fmla="*/ 1411371904 w 584"/>
                  <a:gd name="T17" fmla="*/ 2147483646 h 4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84" h="499">
                    <a:moveTo>
                      <a:pt x="203" y="476"/>
                    </a:moveTo>
                    <a:cubicBezTo>
                      <a:pt x="310" y="499"/>
                      <a:pt x="415" y="443"/>
                      <a:pt x="459" y="348"/>
                    </a:cubicBezTo>
                    <a:cubicBezTo>
                      <a:pt x="517" y="361"/>
                      <a:pt x="517" y="361"/>
                      <a:pt x="517" y="361"/>
                    </a:cubicBezTo>
                    <a:cubicBezTo>
                      <a:pt x="545" y="367"/>
                      <a:pt x="572" y="349"/>
                      <a:pt x="578" y="321"/>
                    </a:cubicBezTo>
                    <a:cubicBezTo>
                      <a:pt x="584" y="294"/>
                      <a:pt x="566" y="267"/>
                      <a:pt x="539" y="261"/>
                    </a:cubicBezTo>
                    <a:cubicBezTo>
                      <a:pt x="480" y="248"/>
                      <a:pt x="480" y="248"/>
                      <a:pt x="480" y="248"/>
                    </a:cubicBezTo>
                    <a:cubicBezTo>
                      <a:pt x="479" y="144"/>
                      <a:pt x="406" y="50"/>
                      <a:pt x="299" y="27"/>
                    </a:cubicBezTo>
                    <a:cubicBezTo>
                      <a:pt x="175" y="0"/>
                      <a:pt x="53" y="79"/>
                      <a:pt x="26" y="203"/>
                    </a:cubicBezTo>
                    <a:cubicBezTo>
                      <a:pt x="0" y="327"/>
                      <a:pt x="79" y="449"/>
                      <a:pt x="203" y="476"/>
                    </a:cubicBezTo>
                    <a:close/>
                  </a:path>
                </a:pathLst>
              </a:custGeom>
              <a:solidFill>
                <a:srgbClr val="CFC5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9" name="Freeform 50"/>
              <p:cNvSpPr>
                <a:spLocks/>
              </p:cNvSpPr>
              <p:nvPr/>
            </p:nvSpPr>
            <p:spPr bwMode="auto">
              <a:xfrm>
                <a:off x="2416175" y="522288"/>
                <a:ext cx="979487" cy="977900"/>
              </a:xfrm>
              <a:custGeom>
                <a:avLst/>
                <a:gdLst>
                  <a:gd name="T0" fmla="*/ 138657970 w 372"/>
                  <a:gd name="T1" fmla="*/ 1042154092 h 371"/>
                  <a:gd name="T2" fmla="*/ 1539092674 w 372"/>
                  <a:gd name="T3" fmla="*/ 132005957 h 371"/>
                  <a:gd name="T4" fmla="*/ 2147483646 w 372"/>
                  <a:gd name="T5" fmla="*/ 1535442700 h 371"/>
                  <a:gd name="T6" fmla="*/ 1039925561 w 372"/>
                  <a:gd name="T7" fmla="*/ 2147483646 h 371"/>
                  <a:gd name="T8" fmla="*/ 138657970 w 372"/>
                  <a:gd name="T9" fmla="*/ 1042154092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2" h="371">
                    <a:moveTo>
                      <a:pt x="20" y="150"/>
                    </a:moveTo>
                    <a:cubicBezTo>
                      <a:pt x="39" y="58"/>
                      <a:pt x="130" y="0"/>
                      <a:pt x="222" y="19"/>
                    </a:cubicBezTo>
                    <a:cubicBezTo>
                      <a:pt x="313" y="39"/>
                      <a:pt x="372" y="129"/>
                      <a:pt x="352" y="221"/>
                    </a:cubicBezTo>
                    <a:cubicBezTo>
                      <a:pt x="332" y="313"/>
                      <a:pt x="242" y="371"/>
                      <a:pt x="150" y="352"/>
                    </a:cubicBezTo>
                    <a:cubicBezTo>
                      <a:pt x="58" y="332"/>
                      <a:pt x="0" y="242"/>
                      <a:pt x="20" y="150"/>
                    </a:cubicBez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0" name="Freeform 51"/>
              <p:cNvSpPr>
                <a:spLocks noEditPoints="1"/>
              </p:cNvSpPr>
              <p:nvPr/>
            </p:nvSpPr>
            <p:spPr bwMode="auto">
              <a:xfrm>
                <a:off x="2416175" y="561975"/>
                <a:ext cx="979487" cy="896938"/>
              </a:xfrm>
              <a:custGeom>
                <a:avLst/>
                <a:gdLst>
                  <a:gd name="T0" fmla="*/ 1289510434 w 372"/>
                  <a:gd name="T1" fmla="*/ 0 h 340"/>
                  <a:gd name="T2" fmla="*/ 1289510434 w 372"/>
                  <a:gd name="T3" fmla="*/ 132227128 h 340"/>
                  <a:gd name="T4" fmla="*/ 1511358973 w 372"/>
                  <a:gd name="T5" fmla="*/ 153104679 h 340"/>
                  <a:gd name="T6" fmla="*/ 2147483646 w 372"/>
                  <a:gd name="T7" fmla="*/ 612421352 h 340"/>
                  <a:gd name="T8" fmla="*/ 2147483646 w 372"/>
                  <a:gd name="T9" fmla="*/ 1405784118 h 340"/>
                  <a:gd name="T10" fmla="*/ 1948128551 w 372"/>
                  <a:gd name="T11" fmla="*/ 2011243648 h 340"/>
                  <a:gd name="T12" fmla="*/ 1289510434 w 372"/>
                  <a:gd name="T13" fmla="*/ 2147483646 h 340"/>
                  <a:gd name="T14" fmla="*/ 1067659261 w 372"/>
                  <a:gd name="T15" fmla="*/ 2147483646 h 340"/>
                  <a:gd name="T16" fmla="*/ 263447774 w 372"/>
                  <a:gd name="T17" fmla="*/ 967344995 h 340"/>
                  <a:gd name="T18" fmla="*/ 630889683 w 372"/>
                  <a:gd name="T19" fmla="*/ 361885464 h 340"/>
                  <a:gd name="T20" fmla="*/ 1289510434 w 372"/>
                  <a:gd name="T21" fmla="*/ 132227128 h 340"/>
                  <a:gd name="T22" fmla="*/ 1289510434 w 372"/>
                  <a:gd name="T23" fmla="*/ 0 h 340"/>
                  <a:gd name="T24" fmla="*/ 1289510434 w 372"/>
                  <a:gd name="T25" fmla="*/ 0 h 340"/>
                  <a:gd name="T26" fmla="*/ 138657970 w 372"/>
                  <a:gd name="T27" fmla="*/ 939508260 h 340"/>
                  <a:gd name="T28" fmla="*/ 1039925561 w 372"/>
                  <a:gd name="T29" fmla="*/ 2147483646 h 340"/>
                  <a:gd name="T30" fmla="*/ 1289510434 w 372"/>
                  <a:gd name="T31" fmla="*/ 2147483646 h 340"/>
                  <a:gd name="T32" fmla="*/ 2147483646 w 372"/>
                  <a:gd name="T33" fmla="*/ 1433620852 h 340"/>
                  <a:gd name="T34" fmla="*/ 1539092674 w 372"/>
                  <a:gd name="T35" fmla="*/ 27836735 h 340"/>
                  <a:gd name="T36" fmla="*/ 1289510434 w 372"/>
                  <a:gd name="T37" fmla="*/ 0 h 3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2" h="340">
                    <a:moveTo>
                      <a:pt x="186" y="0"/>
                    </a:moveTo>
                    <a:cubicBezTo>
                      <a:pt x="186" y="19"/>
                      <a:pt x="186" y="19"/>
                      <a:pt x="186" y="19"/>
                    </a:cubicBezTo>
                    <a:cubicBezTo>
                      <a:pt x="196" y="19"/>
                      <a:pt x="207" y="20"/>
                      <a:pt x="218" y="22"/>
                    </a:cubicBezTo>
                    <a:cubicBezTo>
                      <a:pt x="257" y="31"/>
                      <a:pt x="291" y="54"/>
                      <a:pt x="313" y="88"/>
                    </a:cubicBezTo>
                    <a:cubicBezTo>
                      <a:pt x="335" y="122"/>
                      <a:pt x="343" y="163"/>
                      <a:pt x="334" y="202"/>
                    </a:cubicBezTo>
                    <a:cubicBezTo>
                      <a:pt x="327" y="236"/>
                      <a:pt x="308" y="267"/>
                      <a:pt x="281" y="289"/>
                    </a:cubicBezTo>
                    <a:cubicBezTo>
                      <a:pt x="254" y="310"/>
                      <a:pt x="220" y="322"/>
                      <a:pt x="186" y="322"/>
                    </a:cubicBezTo>
                    <a:cubicBezTo>
                      <a:pt x="175" y="322"/>
                      <a:pt x="165" y="321"/>
                      <a:pt x="154" y="319"/>
                    </a:cubicBezTo>
                    <a:cubicBezTo>
                      <a:pt x="72" y="301"/>
                      <a:pt x="20" y="220"/>
                      <a:pt x="38" y="139"/>
                    </a:cubicBezTo>
                    <a:cubicBezTo>
                      <a:pt x="45" y="105"/>
                      <a:pt x="64" y="74"/>
                      <a:pt x="91" y="52"/>
                    </a:cubicBezTo>
                    <a:cubicBezTo>
                      <a:pt x="118" y="31"/>
                      <a:pt x="152" y="19"/>
                      <a:pt x="186" y="19"/>
                    </a:cubicBezTo>
                    <a:cubicBezTo>
                      <a:pt x="186" y="0"/>
                      <a:pt x="186" y="0"/>
                      <a:pt x="186" y="0"/>
                    </a:cubicBezTo>
                    <a:moveTo>
                      <a:pt x="186" y="0"/>
                    </a:moveTo>
                    <a:cubicBezTo>
                      <a:pt x="107" y="0"/>
                      <a:pt x="37" y="55"/>
                      <a:pt x="20" y="135"/>
                    </a:cubicBezTo>
                    <a:cubicBezTo>
                      <a:pt x="0" y="227"/>
                      <a:pt x="58" y="317"/>
                      <a:pt x="150" y="337"/>
                    </a:cubicBezTo>
                    <a:cubicBezTo>
                      <a:pt x="162" y="339"/>
                      <a:pt x="174" y="340"/>
                      <a:pt x="186" y="340"/>
                    </a:cubicBezTo>
                    <a:cubicBezTo>
                      <a:pt x="264" y="340"/>
                      <a:pt x="335" y="286"/>
                      <a:pt x="352" y="206"/>
                    </a:cubicBezTo>
                    <a:cubicBezTo>
                      <a:pt x="372" y="114"/>
                      <a:pt x="313" y="24"/>
                      <a:pt x="222" y="4"/>
                    </a:cubicBezTo>
                    <a:cubicBezTo>
                      <a:pt x="210" y="2"/>
                      <a:pt x="198" y="0"/>
                      <a:pt x="186" y="0"/>
                    </a:cubicBezTo>
                    <a:close/>
                  </a:path>
                </a:pathLst>
              </a:custGeom>
              <a:solidFill>
                <a:srgbClr val="0023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157" name="组合 123"/>
            <p:cNvGrpSpPr>
              <a:grpSpLocks/>
            </p:cNvGrpSpPr>
            <p:nvPr/>
          </p:nvGrpSpPr>
          <p:grpSpPr bwMode="auto">
            <a:xfrm>
              <a:off x="6065696" y="211846"/>
              <a:ext cx="2430463" cy="2266950"/>
              <a:chOff x="6581633" y="488070"/>
              <a:chExt cx="2430463" cy="2266950"/>
            </a:xfrm>
          </p:grpSpPr>
          <p:sp>
            <p:nvSpPr>
              <p:cNvPr id="3172" name="Freeform 5"/>
              <p:cNvSpPr>
                <a:spLocks/>
              </p:cNvSpPr>
              <p:nvPr/>
            </p:nvSpPr>
            <p:spPr bwMode="auto">
              <a:xfrm>
                <a:off x="7472221" y="2196220"/>
                <a:ext cx="406400" cy="401638"/>
              </a:xfrm>
              <a:custGeom>
                <a:avLst/>
                <a:gdLst>
                  <a:gd name="T0" fmla="*/ 97496416 w 154"/>
                  <a:gd name="T1" fmla="*/ 614418942 h 152"/>
                  <a:gd name="T2" fmla="*/ 90532197 w 154"/>
                  <a:gd name="T3" fmla="*/ 963521635 h 152"/>
                  <a:gd name="T4" fmla="*/ 431776249 w 154"/>
                  <a:gd name="T5" fmla="*/ 963521635 h 152"/>
                  <a:gd name="T6" fmla="*/ 974977351 w 154"/>
                  <a:gd name="T7" fmla="*/ 439867596 h 152"/>
                  <a:gd name="T8" fmla="*/ 981941569 w 154"/>
                  <a:gd name="T9" fmla="*/ 97748648 h 152"/>
                  <a:gd name="T10" fmla="*/ 640697517 w 154"/>
                  <a:gd name="T11" fmla="*/ 90767546 h 152"/>
                  <a:gd name="T12" fmla="*/ 97496416 w 154"/>
                  <a:gd name="T13" fmla="*/ 614418942 h 1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152">
                    <a:moveTo>
                      <a:pt x="14" y="88"/>
                    </a:moveTo>
                    <a:cubicBezTo>
                      <a:pt x="0" y="102"/>
                      <a:pt x="0" y="124"/>
                      <a:pt x="13" y="138"/>
                    </a:cubicBezTo>
                    <a:cubicBezTo>
                      <a:pt x="26" y="151"/>
                      <a:pt x="48" y="152"/>
                      <a:pt x="62" y="138"/>
                    </a:cubicBezTo>
                    <a:cubicBezTo>
                      <a:pt x="140" y="63"/>
                      <a:pt x="140" y="63"/>
                      <a:pt x="140" y="63"/>
                    </a:cubicBezTo>
                    <a:cubicBezTo>
                      <a:pt x="154" y="50"/>
                      <a:pt x="154" y="28"/>
                      <a:pt x="141" y="14"/>
                    </a:cubicBezTo>
                    <a:cubicBezTo>
                      <a:pt x="128" y="1"/>
                      <a:pt x="106" y="0"/>
                      <a:pt x="92" y="13"/>
                    </a:cubicBezTo>
                    <a:lnTo>
                      <a:pt x="14" y="88"/>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3" name="Freeform 6"/>
              <p:cNvSpPr>
                <a:spLocks/>
              </p:cNvSpPr>
              <p:nvPr/>
            </p:nvSpPr>
            <p:spPr bwMode="auto">
              <a:xfrm>
                <a:off x="7603983" y="1262770"/>
                <a:ext cx="1244600" cy="1204913"/>
              </a:xfrm>
              <a:custGeom>
                <a:avLst/>
                <a:gdLst>
                  <a:gd name="T0" fmla="*/ 1771670638 w 784"/>
                  <a:gd name="T1" fmla="*/ 0 h 759"/>
                  <a:gd name="T2" fmla="*/ 1975802500 w 784"/>
                  <a:gd name="T3" fmla="*/ 209173849 h 759"/>
                  <a:gd name="T4" fmla="*/ 206652813 w 784"/>
                  <a:gd name="T5" fmla="*/ 1912800181 h 759"/>
                  <a:gd name="T6" fmla="*/ 0 w 784"/>
                  <a:gd name="T7" fmla="*/ 1703626332 h 759"/>
                  <a:gd name="T8" fmla="*/ 1771670638 w 784"/>
                  <a:gd name="T9" fmla="*/ 0 h 7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4" h="759">
                    <a:moveTo>
                      <a:pt x="703" y="0"/>
                    </a:moveTo>
                    <a:lnTo>
                      <a:pt x="784" y="83"/>
                    </a:lnTo>
                    <a:lnTo>
                      <a:pt x="82" y="759"/>
                    </a:lnTo>
                    <a:lnTo>
                      <a:pt x="0" y="676"/>
                    </a:lnTo>
                    <a:lnTo>
                      <a:pt x="703"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4" name="Freeform 7"/>
              <p:cNvSpPr>
                <a:spLocks/>
              </p:cNvSpPr>
              <p:nvPr/>
            </p:nvSpPr>
            <p:spPr bwMode="auto">
              <a:xfrm>
                <a:off x="8719996" y="1165933"/>
                <a:ext cx="234950" cy="228600"/>
              </a:xfrm>
              <a:custGeom>
                <a:avLst/>
                <a:gdLst>
                  <a:gd name="T0" fmla="*/ 0 w 148"/>
                  <a:gd name="T1" fmla="*/ 153730325 h 144"/>
                  <a:gd name="T2" fmla="*/ 204133450 w 148"/>
                  <a:gd name="T3" fmla="*/ 362902500 h 144"/>
                  <a:gd name="T4" fmla="*/ 372983125 w 148"/>
                  <a:gd name="T5" fmla="*/ 75604688 h 144"/>
                  <a:gd name="T6" fmla="*/ 297378438 w 148"/>
                  <a:gd name="T7" fmla="*/ 0 h 144"/>
                  <a:gd name="T8" fmla="*/ 0 w 148"/>
                  <a:gd name="T9" fmla="*/ 153730325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8" h="144">
                    <a:moveTo>
                      <a:pt x="0" y="61"/>
                    </a:moveTo>
                    <a:lnTo>
                      <a:pt x="81" y="144"/>
                    </a:lnTo>
                    <a:lnTo>
                      <a:pt x="148" y="30"/>
                    </a:lnTo>
                    <a:lnTo>
                      <a:pt x="118" y="0"/>
                    </a:lnTo>
                    <a:lnTo>
                      <a:pt x="0" y="61"/>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 name="Freeform 8"/>
              <p:cNvSpPr>
                <a:spLocks/>
              </p:cNvSpPr>
              <p:nvPr/>
            </p:nvSpPr>
            <p:spPr bwMode="auto">
              <a:xfrm>
                <a:off x="8907321" y="1110370"/>
                <a:ext cx="104775" cy="103188"/>
              </a:xfrm>
              <a:custGeom>
                <a:avLst/>
                <a:gdLst>
                  <a:gd name="T0" fmla="*/ 0 w 66"/>
                  <a:gd name="T1" fmla="*/ 88206690 h 65"/>
                  <a:gd name="T2" fmla="*/ 75604688 w 66"/>
                  <a:gd name="T3" fmla="*/ 163811744 h 65"/>
                  <a:gd name="T4" fmla="*/ 166330313 w 66"/>
                  <a:gd name="T5" fmla="*/ 0 h 65"/>
                  <a:gd name="T6" fmla="*/ 0 w 66"/>
                  <a:gd name="T7" fmla="*/ 88206690 h 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65">
                    <a:moveTo>
                      <a:pt x="0" y="35"/>
                    </a:moveTo>
                    <a:lnTo>
                      <a:pt x="30" y="65"/>
                    </a:lnTo>
                    <a:lnTo>
                      <a:pt x="66" y="0"/>
                    </a:lnTo>
                    <a:lnTo>
                      <a:pt x="0" y="35"/>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 name="Freeform 9"/>
              <p:cNvSpPr>
                <a:spLocks/>
              </p:cNvSpPr>
              <p:nvPr/>
            </p:nvSpPr>
            <p:spPr bwMode="auto">
              <a:xfrm>
                <a:off x="7603983" y="2272420"/>
                <a:ext cx="193675" cy="195263"/>
              </a:xfrm>
              <a:custGeom>
                <a:avLst/>
                <a:gdLst>
                  <a:gd name="T0" fmla="*/ 105846563 w 122"/>
                  <a:gd name="T1" fmla="*/ 0 h 123"/>
                  <a:gd name="T2" fmla="*/ 307459063 w 122"/>
                  <a:gd name="T3" fmla="*/ 214214624 h 123"/>
                  <a:gd name="T4" fmla="*/ 206652813 w 122"/>
                  <a:gd name="T5" fmla="*/ 309980806 h 123"/>
                  <a:gd name="T6" fmla="*/ 0 w 122"/>
                  <a:gd name="T7" fmla="*/ 100806508 h 123"/>
                  <a:gd name="T8" fmla="*/ 105846563 w 122"/>
                  <a:gd name="T9" fmla="*/ 0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23">
                    <a:moveTo>
                      <a:pt x="42" y="0"/>
                    </a:moveTo>
                    <a:lnTo>
                      <a:pt x="122" y="85"/>
                    </a:lnTo>
                    <a:lnTo>
                      <a:pt x="82" y="123"/>
                    </a:lnTo>
                    <a:lnTo>
                      <a:pt x="0" y="40"/>
                    </a:lnTo>
                    <a:lnTo>
                      <a:pt x="42" y="0"/>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 name="Freeform 22"/>
              <p:cNvSpPr>
                <a:spLocks noEditPoints="1"/>
              </p:cNvSpPr>
              <p:nvPr/>
            </p:nvSpPr>
            <p:spPr bwMode="auto">
              <a:xfrm>
                <a:off x="6581633" y="488070"/>
                <a:ext cx="1604962" cy="2266950"/>
              </a:xfrm>
              <a:custGeom>
                <a:avLst/>
                <a:gdLst>
                  <a:gd name="T0" fmla="*/ 2147483646 w 1011"/>
                  <a:gd name="T1" fmla="*/ 0 h 1428"/>
                  <a:gd name="T2" fmla="*/ 476308589 w 1011"/>
                  <a:gd name="T3" fmla="*/ 2147483646 h 1428"/>
                  <a:gd name="T4" fmla="*/ 0 w 1011"/>
                  <a:gd name="T5" fmla="*/ 380544388 h 1428"/>
                  <a:gd name="T6" fmla="*/ 2147483646 w 1011"/>
                  <a:gd name="T7" fmla="*/ 0 h 1428"/>
                  <a:gd name="T8" fmla="*/ 753525690 w 1011"/>
                  <a:gd name="T9" fmla="*/ 2147483646 h 1428"/>
                  <a:gd name="T10" fmla="*/ 1633060741 w 1011"/>
                  <a:gd name="T11" fmla="*/ 627519700 h 1428"/>
                  <a:gd name="T12" fmla="*/ 546872942 w 1011"/>
                  <a:gd name="T13" fmla="*/ 786288750 h 1428"/>
                  <a:gd name="T14" fmla="*/ 753525690 w 1011"/>
                  <a:gd name="T15" fmla="*/ 2147483646 h 14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11" h="1428">
                    <a:moveTo>
                      <a:pt x="1011" y="0"/>
                    </a:moveTo>
                    <a:lnTo>
                      <a:pt x="189" y="1428"/>
                    </a:lnTo>
                    <a:lnTo>
                      <a:pt x="0" y="151"/>
                    </a:lnTo>
                    <a:lnTo>
                      <a:pt x="1011" y="0"/>
                    </a:lnTo>
                    <a:close/>
                    <a:moveTo>
                      <a:pt x="299" y="855"/>
                    </a:moveTo>
                    <a:lnTo>
                      <a:pt x="648" y="249"/>
                    </a:lnTo>
                    <a:lnTo>
                      <a:pt x="217" y="312"/>
                    </a:lnTo>
                    <a:lnTo>
                      <a:pt x="299" y="855"/>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 name="Freeform 23"/>
              <p:cNvSpPr>
                <a:spLocks/>
              </p:cNvSpPr>
              <p:nvPr/>
            </p:nvSpPr>
            <p:spPr bwMode="auto">
              <a:xfrm>
                <a:off x="6597508" y="815095"/>
                <a:ext cx="187325" cy="60325"/>
              </a:xfrm>
              <a:custGeom>
                <a:avLst/>
                <a:gdLst>
                  <a:gd name="T0" fmla="*/ 287297813 w 118"/>
                  <a:gd name="T1" fmla="*/ 0 h 38"/>
                  <a:gd name="T2" fmla="*/ 297378438 w 118"/>
                  <a:gd name="T3" fmla="*/ 55443438 h 38"/>
                  <a:gd name="T4" fmla="*/ 7561263 w 118"/>
                  <a:gd name="T5" fmla="*/ 95765938 h 38"/>
                  <a:gd name="T6" fmla="*/ 0 w 118"/>
                  <a:gd name="T7" fmla="*/ 42843450 h 38"/>
                  <a:gd name="T8" fmla="*/ 287297813 w 118"/>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38">
                    <a:moveTo>
                      <a:pt x="114" y="0"/>
                    </a:moveTo>
                    <a:lnTo>
                      <a:pt x="118" y="22"/>
                    </a:lnTo>
                    <a:lnTo>
                      <a:pt x="3" y="38"/>
                    </a:lnTo>
                    <a:lnTo>
                      <a:pt x="0" y="17"/>
                    </a:lnTo>
                    <a:lnTo>
                      <a:pt x="114"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 name="Freeform 24"/>
              <p:cNvSpPr>
                <a:spLocks/>
              </p:cNvSpPr>
              <p:nvPr/>
            </p:nvSpPr>
            <p:spPr bwMode="auto">
              <a:xfrm>
                <a:off x="6610208" y="919870"/>
                <a:ext cx="100012" cy="50800"/>
              </a:xfrm>
              <a:custGeom>
                <a:avLst/>
                <a:gdLst>
                  <a:gd name="T0" fmla="*/ 151208619 w 63"/>
                  <a:gd name="T1" fmla="*/ 0 h 32"/>
                  <a:gd name="T2" fmla="*/ 158768256 w 63"/>
                  <a:gd name="T3" fmla="*/ 60483750 h 32"/>
                  <a:gd name="T4" fmla="*/ 7559637 w 63"/>
                  <a:gd name="T5" fmla="*/ 80645000 h 32"/>
                  <a:gd name="T6" fmla="*/ 0 w 63"/>
                  <a:gd name="T7" fmla="*/ 25201563 h 32"/>
                  <a:gd name="T8" fmla="*/ 151208619 w 63"/>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2">
                    <a:moveTo>
                      <a:pt x="60" y="0"/>
                    </a:moveTo>
                    <a:lnTo>
                      <a:pt x="63" y="24"/>
                    </a:lnTo>
                    <a:lnTo>
                      <a:pt x="3" y="32"/>
                    </a:lnTo>
                    <a:lnTo>
                      <a:pt x="0" y="10"/>
                    </a:lnTo>
                    <a:lnTo>
                      <a:pt x="60"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 name="Freeform 25"/>
              <p:cNvSpPr>
                <a:spLocks/>
              </p:cNvSpPr>
              <p:nvPr/>
            </p:nvSpPr>
            <p:spPr bwMode="auto">
              <a:xfrm>
                <a:off x="6626083" y="1023058"/>
                <a:ext cx="98425" cy="47625"/>
              </a:xfrm>
              <a:custGeom>
                <a:avLst/>
                <a:gdLst>
                  <a:gd name="T0" fmla="*/ 146169063 w 62"/>
                  <a:gd name="T1" fmla="*/ 0 h 30"/>
                  <a:gd name="T2" fmla="*/ 156249688 w 62"/>
                  <a:gd name="T3" fmla="*/ 55443438 h 30"/>
                  <a:gd name="T4" fmla="*/ 7561263 w 62"/>
                  <a:gd name="T5" fmla="*/ 75604688 h 30"/>
                  <a:gd name="T6" fmla="*/ 0 w 62"/>
                  <a:gd name="T7" fmla="*/ 20161250 h 30"/>
                  <a:gd name="T8" fmla="*/ 146169063 w 62"/>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0">
                    <a:moveTo>
                      <a:pt x="58" y="0"/>
                    </a:moveTo>
                    <a:lnTo>
                      <a:pt x="62" y="22"/>
                    </a:lnTo>
                    <a:lnTo>
                      <a:pt x="3" y="30"/>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1" name="Freeform 26"/>
              <p:cNvSpPr>
                <a:spLocks/>
              </p:cNvSpPr>
              <p:nvPr/>
            </p:nvSpPr>
            <p:spPr bwMode="auto">
              <a:xfrm>
                <a:off x="6641958" y="1126245"/>
                <a:ext cx="98425" cy="47625"/>
              </a:xfrm>
              <a:custGeom>
                <a:avLst/>
                <a:gdLst>
                  <a:gd name="T0" fmla="*/ 146169063 w 62"/>
                  <a:gd name="T1" fmla="*/ 0 h 30"/>
                  <a:gd name="T2" fmla="*/ 156249688 w 62"/>
                  <a:gd name="T3" fmla="*/ 55443438 h 30"/>
                  <a:gd name="T4" fmla="*/ 7561263 w 62"/>
                  <a:gd name="T5" fmla="*/ 75604688 h 30"/>
                  <a:gd name="T6" fmla="*/ 0 w 62"/>
                  <a:gd name="T7" fmla="*/ 20161250 h 30"/>
                  <a:gd name="T8" fmla="*/ 146169063 w 62"/>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0">
                    <a:moveTo>
                      <a:pt x="58" y="0"/>
                    </a:moveTo>
                    <a:lnTo>
                      <a:pt x="62" y="22"/>
                    </a:lnTo>
                    <a:lnTo>
                      <a:pt x="3" y="30"/>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2" name="Freeform 27"/>
              <p:cNvSpPr>
                <a:spLocks/>
              </p:cNvSpPr>
              <p:nvPr/>
            </p:nvSpPr>
            <p:spPr bwMode="auto">
              <a:xfrm>
                <a:off x="6657833" y="1213558"/>
                <a:ext cx="187325" cy="63500"/>
              </a:xfrm>
              <a:custGeom>
                <a:avLst/>
                <a:gdLst>
                  <a:gd name="T0" fmla="*/ 289818763 w 118"/>
                  <a:gd name="T1" fmla="*/ 0 h 40"/>
                  <a:gd name="T2" fmla="*/ 297378438 w 118"/>
                  <a:gd name="T3" fmla="*/ 52924075 h 40"/>
                  <a:gd name="T4" fmla="*/ 7561263 w 118"/>
                  <a:gd name="T5" fmla="*/ 100806250 h 40"/>
                  <a:gd name="T6" fmla="*/ 0 w 118"/>
                  <a:gd name="T7" fmla="*/ 45362813 h 40"/>
                  <a:gd name="T8" fmla="*/ 289818763 w 1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40">
                    <a:moveTo>
                      <a:pt x="115" y="0"/>
                    </a:moveTo>
                    <a:lnTo>
                      <a:pt x="118" y="21"/>
                    </a:lnTo>
                    <a:lnTo>
                      <a:pt x="3" y="40"/>
                    </a:lnTo>
                    <a:lnTo>
                      <a:pt x="0" y="18"/>
                    </a:lnTo>
                    <a:lnTo>
                      <a:pt x="115"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3" name="Freeform 28"/>
              <p:cNvSpPr>
                <a:spLocks/>
              </p:cNvSpPr>
              <p:nvPr/>
            </p:nvSpPr>
            <p:spPr bwMode="auto">
              <a:xfrm>
                <a:off x="6670533" y="1329445"/>
                <a:ext cx="100012" cy="47625"/>
              </a:xfrm>
              <a:custGeom>
                <a:avLst/>
                <a:gdLst>
                  <a:gd name="T0" fmla="*/ 151208619 w 63"/>
                  <a:gd name="T1" fmla="*/ 0 h 30"/>
                  <a:gd name="T2" fmla="*/ 158768256 w 63"/>
                  <a:gd name="T3" fmla="*/ 52924075 h 30"/>
                  <a:gd name="T4" fmla="*/ 10080575 w 63"/>
                  <a:gd name="T5" fmla="*/ 75604688 h 30"/>
                  <a:gd name="T6" fmla="*/ 0 w 63"/>
                  <a:gd name="T7" fmla="*/ 20161250 h 30"/>
                  <a:gd name="T8" fmla="*/ 151208619 w 63"/>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0">
                    <a:moveTo>
                      <a:pt x="60" y="0"/>
                    </a:moveTo>
                    <a:lnTo>
                      <a:pt x="63" y="21"/>
                    </a:lnTo>
                    <a:lnTo>
                      <a:pt x="4" y="30"/>
                    </a:lnTo>
                    <a:lnTo>
                      <a:pt x="0" y="8"/>
                    </a:lnTo>
                    <a:lnTo>
                      <a:pt x="60"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4" name="Freeform 29"/>
              <p:cNvSpPr>
                <a:spLocks/>
              </p:cNvSpPr>
              <p:nvPr/>
            </p:nvSpPr>
            <p:spPr bwMode="auto">
              <a:xfrm>
                <a:off x="6686408" y="1432633"/>
                <a:ext cx="98425" cy="46038"/>
              </a:xfrm>
              <a:custGeom>
                <a:avLst/>
                <a:gdLst>
                  <a:gd name="T0" fmla="*/ 146169063 w 62"/>
                  <a:gd name="T1" fmla="*/ 0 h 29"/>
                  <a:gd name="T2" fmla="*/ 156249688 w 62"/>
                  <a:gd name="T3" fmla="*/ 52924650 h 29"/>
                  <a:gd name="T4" fmla="*/ 10080625 w 62"/>
                  <a:gd name="T5" fmla="*/ 73086119 h 29"/>
                  <a:gd name="T6" fmla="*/ 0 w 62"/>
                  <a:gd name="T7" fmla="*/ 20161469 h 29"/>
                  <a:gd name="T8" fmla="*/ 146169063 w 62"/>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29">
                    <a:moveTo>
                      <a:pt x="58" y="0"/>
                    </a:moveTo>
                    <a:lnTo>
                      <a:pt x="62" y="21"/>
                    </a:lnTo>
                    <a:lnTo>
                      <a:pt x="4" y="29"/>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5" name="Freeform 30"/>
              <p:cNvSpPr>
                <a:spLocks/>
              </p:cNvSpPr>
              <p:nvPr/>
            </p:nvSpPr>
            <p:spPr bwMode="auto">
              <a:xfrm>
                <a:off x="6702283" y="1532645"/>
                <a:ext cx="98425" cy="49213"/>
              </a:xfrm>
              <a:custGeom>
                <a:avLst/>
                <a:gdLst>
                  <a:gd name="T0" fmla="*/ 146169063 w 62"/>
                  <a:gd name="T1" fmla="*/ 0 h 31"/>
                  <a:gd name="T2" fmla="*/ 156249688 w 62"/>
                  <a:gd name="T3" fmla="*/ 52924613 h 31"/>
                  <a:gd name="T4" fmla="*/ 10080625 w 62"/>
                  <a:gd name="T5" fmla="*/ 78126431 h 31"/>
                  <a:gd name="T6" fmla="*/ 0 w 62"/>
                  <a:gd name="T7" fmla="*/ 20161455 h 31"/>
                  <a:gd name="T8" fmla="*/ 146169063 w 62"/>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1">
                    <a:moveTo>
                      <a:pt x="58" y="0"/>
                    </a:moveTo>
                    <a:lnTo>
                      <a:pt x="62" y="21"/>
                    </a:lnTo>
                    <a:lnTo>
                      <a:pt x="4" y="31"/>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6" name="Freeform 31"/>
              <p:cNvSpPr>
                <a:spLocks/>
              </p:cNvSpPr>
              <p:nvPr/>
            </p:nvSpPr>
            <p:spPr bwMode="auto">
              <a:xfrm>
                <a:off x="6718158" y="1621545"/>
                <a:ext cx="187325" cy="60325"/>
              </a:xfrm>
              <a:custGeom>
                <a:avLst/>
                <a:gdLst>
                  <a:gd name="T0" fmla="*/ 289818763 w 118"/>
                  <a:gd name="T1" fmla="*/ 0 h 38"/>
                  <a:gd name="T2" fmla="*/ 297378438 w 118"/>
                  <a:gd name="T3" fmla="*/ 55443438 h 38"/>
                  <a:gd name="T4" fmla="*/ 10080625 w 118"/>
                  <a:gd name="T5" fmla="*/ 95765938 h 38"/>
                  <a:gd name="T6" fmla="*/ 0 w 118"/>
                  <a:gd name="T7" fmla="*/ 42843450 h 38"/>
                  <a:gd name="T8" fmla="*/ 289818763 w 118"/>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38">
                    <a:moveTo>
                      <a:pt x="115" y="0"/>
                    </a:moveTo>
                    <a:lnTo>
                      <a:pt x="118" y="22"/>
                    </a:lnTo>
                    <a:lnTo>
                      <a:pt x="4" y="38"/>
                    </a:lnTo>
                    <a:lnTo>
                      <a:pt x="0" y="17"/>
                    </a:lnTo>
                    <a:lnTo>
                      <a:pt x="115"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7" name="Freeform 32"/>
              <p:cNvSpPr>
                <a:spLocks/>
              </p:cNvSpPr>
              <p:nvPr/>
            </p:nvSpPr>
            <p:spPr bwMode="auto">
              <a:xfrm>
                <a:off x="6732446" y="1737433"/>
                <a:ext cx="100012" cy="47625"/>
              </a:xfrm>
              <a:custGeom>
                <a:avLst/>
                <a:gdLst>
                  <a:gd name="T0" fmla="*/ 148687682 w 63"/>
                  <a:gd name="T1" fmla="*/ 0 h 30"/>
                  <a:gd name="T2" fmla="*/ 158768256 w 63"/>
                  <a:gd name="T3" fmla="*/ 55443438 h 30"/>
                  <a:gd name="T4" fmla="*/ 7559637 w 63"/>
                  <a:gd name="T5" fmla="*/ 75604688 h 30"/>
                  <a:gd name="T6" fmla="*/ 0 w 63"/>
                  <a:gd name="T7" fmla="*/ 22682200 h 30"/>
                  <a:gd name="T8" fmla="*/ 148687682 w 63"/>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30">
                    <a:moveTo>
                      <a:pt x="59" y="0"/>
                    </a:moveTo>
                    <a:lnTo>
                      <a:pt x="63" y="22"/>
                    </a:lnTo>
                    <a:lnTo>
                      <a:pt x="3" y="30"/>
                    </a:lnTo>
                    <a:lnTo>
                      <a:pt x="0" y="9"/>
                    </a:lnTo>
                    <a:lnTo>
                      <a:pt x="59"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8" name="Freeform 33"/>
              <p:cNvSpPr>
                <a:spLocks/>
              </p:cNvSpPr>
              <p:nvPr/>
            </p:nvSpPr>
            <p:spPr bwMode="auto">
              <a:xfrm>
                <a:off x="6748321" y="1837445"/>
                <a:ext cx="96837" cy="50800"/>
              </a:xfrm>
              <a:custGeom>
                <a:avLst/>
                <a:gdLst>
                  <a:gd name="T0" fmla="*/ 146168308 w 61"/>
                  <a:gd name="T1" fmla="*/ 0 h 32"/>
                  <a:gd name="T2" fmla="*/ 153727944 w 61"/>
                  <a:gd name="T3" fmla="*/ 55443438 h 32"/>
                  <a:gd name="T4" fmla="*/ 7559636 w 61"/>
                  <a:gd name="T5" fmla="*/ 80645000 h 32"/>
                  <a:gd name="T6" fmla="*/ 0 w 61"/>
                  <a:gd name="T7" fmla="*/ 22682200 h 32"/>
                  <a:gd name="T8" fmla="*/ 146168308 w 61"/>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32">
                    <a:moveTo>
                      <a:pt x="58" y="0"/>
                    </a:moveTo>
                    <a:lnTo>
                      <a:pt x="61" y="22"/>
                    </a:lnTo>
                    <a:lnTo>
                      <a:pt x="3" y="32"/>
                    </a:lnTo>
                    <a:lnTo>
                      <a:pt x="0" y="9"/>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9" name="Freeform 34"/>
              <p:cNvSpPr>
                <a:spLocks/>
              </p:cNvSpPr>
              <p:nvPr/>
            </p:nvSpPr>
            <p:spPr bwMode="auto">
              <a:xfrm>
                <a:off x="6762608" y="1940633"/>
                <a:ext cx="98425" cy="47625"/>
              </a:xfrm>
              <a:custGeom>
                <a:avLst/>
                <a:gdLst>
                  <a:gd name="T0" fmla="*/ 148690013 w 62"/>
                  <a:gd name="T1" fmla="*/ 0 h 30"/>
                  <a:gd name="T2" fmla="*/ 156249688 w 62"/>
                  <a:gd name="T3" fmla="*/ 55443438 h 30"/>
                  <a:gd name="T4" fmla="*/ 10080625 w 62"/>
                  <a:gd name="T5" fmla="*/ 75604688 h 30"/>
                  <a:gd name="T6" fmla="*/ 0 w 62"/>
                  <a:gd name="T7" fmla="*/ 20161250 h 30"/>
                  <a:gd name="T8" fmla="*/ 148690013 w 62"/>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0">
                    <a:moveTo>
                      <a:pt x="59" y="0"/>
                    </a:moveTo>
                    <a:lnTo>
                      <a:pt x="62" y="22"/>
                    </a:lnTo>
                    <a:lnTo>
                      <a:pt x="4" y="30"/>
                    </a:lnTo>
                    <a:lnTo>
                      <a:pt x="0" y="8"/>
                    </a:lnTo>
                    <a:lnTo>
                      <a:pt x="59"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0" name="Freeform 35"/>
              <p:cNvSpPr>
                <a:spLocks/>
              </p:cNvSpPr>
              <p:nvPr/>
            </p:nvSpPr>
            <p:spPr bwMode="auto">
              <a:xfrm>
                <a:off x="6778483" y="2027945"/>
                <a:ext cx="187325" cy="63500"/>
              </a:xfrm>
              <a:custGeom>
                <a:avLst/>
                <a:gdLst>
                  <a:gd name="T0" fmla="*/ 289818763 w 118"/>
                  <a:gd name="T1" fmla="*/ 0 h 40"/>
                  <a:gd name="T2" fmla="*/ 297378438 w 118"/>
                  <a:gd name="T3" fmla="*/ 57964388 h 40"/>
                  <a:gd name="T4" fmla="*/ 10080625 w 118"/>
                  <a:gd name="T5" fmla="*/ 100806250 h 40"/>
                  <a:gd name="T6" fmla="*/ 0 w 118"/>
                  <a:gd name="T7" fmla="*/ 45362813 h 40"/>
                  <a:gd name="T8" fmla="*/ 289818763 w 118"/>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 h="40">
                    <a:moveTo>
                      <a:pt x="115" y="0"/>
                    </a:moveTo>
                    <a:lnTo>
                      <a:pt x="118" y="23"/>
                    </a:lnTo>
                    <a:lnTo>
                      <a:pt x="4" y="40"/>
                    </a:lnTo>
                    <a:lnTo>
                      <a:pt x="0" y="18"/>
                    </a:lnTo>
                    <a:lnTo>
                      <a:pt x="115"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1" name="Freeform 36"/>
              <p:cNvSpPr>
                <a:spLocks/>
              </p:cNvSpPr>
              <p:nvPr/>
            </p:nvSpPr>
            <p:spPr bwMode="auto">
              <a:xfrm>
                <a:off x="6792771" y="2143833"/>
                <a:ext cx="96837" cy="47625"/>
              </a:xfrm>
              <a:custGeom>
                <a:avLst/>
                <a:gdLst>
                  <a:gd name="T0" fmla="*/ 151208594 w 61"/>
                  <a:gd name="T1" fmla="*/ 0 h 30"/>
                  <a:gd name="T2" fmla="*/ 153727944 w 61"/>
                  <a:gd name="T3" fmla="*/ 55443438 h 30"/>
                  <a:gd name="T4" fmla="*/ 7559636 w 61"/>
                  <a:gd name="T5" fmla="*/ 75604688 h 30"/>
                  <a:gd name="T6" fmla="*/ 0 w 61"/>
                  <a:gd name="T7" fmla="*/ 20161250 h 30"/>
                  <a:gd name="T8" fmla="*/ 151208594 w 61"/>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30">
                    <a:moveTo>
                      <a:pt x="60" y="0"/>
                    </a:moveTo>
                    <a:lnTo>
                      <a:pt x="61" y="22"/>
                    </a:lnTo>
                    <a:lnTo>
                      <a:pt x="3" y="30"/>
                    </a:lnTo>
                    <a:lnTo>
                      <a:pt x="0" y="8"/>
                    </a:lnTo>
                    <a:lnTo>
                      <a:pt x="60"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2" name="Freeform 37"/>
              <p:cNvSpPr>
                <a:spLocks/>
              </p:cNvSpPr>
              <p:nvPr/>
            </p:nvSpPr>
            <p:spPr bwMode="auto">
              <a:xfrm>
                <a:off x="6808646" y="2247020"/>
                <a:ext cx="96837" cy="47625"/>
              </a:xfrm>
              <a:custGeom>
                <a:avLst/>
                <a:gdLst>
                  <a:gd name="T0" fmla="*/ 146168308 w 61"/>
                  <a:gd name="T1" fmla="*/ 0 h 30"/>
                  <a:gd name="T2" fmla="*/ 153727944 w 61"/>
                  <a:gd name="T3" fmla="*/ 52924075 h 30"/>
                  <a:gd name="T4" fmla="*/ 7559636 w 61"/>
                  <a:gd name="T5" fmla="*/ 75604688 h 30"/>
                  <a:gd name="T6" fmla="*/ 0 w 61"/>
                  <a:gd name="T7" fmla="*/ 20161250 h 30"/>
                  <a:gd name="T8" fmla="*/ 146168308 w 61"/>
                  <a:gd name="T9" fmla="*/ 0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30">
                    <a:moveTo>
                      <a:pt x="58" y="0"/>
                    </a:moveTo>
                    <a:lnTo>
                      <a:pt x="61" y="21"/>
                    </a:lnTo>
                    <a:lnTo>
                      <a:pt x="3" y="30"/>
                    </a:lnTo>
                    <a:lnTo>
                      <a:pt x="0" y="8"/>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3" name="Freeform 38"/>
              <p:cNvSpPr>
                <a:spLocks/>
              </p:cNvSpPr>
              <p:nvPr/>
            </p:nvSpPr>
            <p:spPr bwMode="auto">
              <a:xfrm>
                <a:off x="6824521" y="2347033"/>
                <a:ext cx="96837" cy="50800"/>
              </a:xfrm>
              <a:custGeom>
                <a:avLst/>
                <a:gdLst>
                  <a:gd name="T0" fmla="*/ 146168308 w 61"/>
                  <a:gd name="T1" fmla="*/ 0 h 32"/>
                  <a:gd name="T2" fmla="*/ 153727944 w 61"/>
                  <a:gd name="T3" fmla="*/ 57964388 h 32"/>
                  <a:gd name="T4" fmla="*/ 7559636 w 61"/>
                  <a:gd name="T5" fmla="*/ 80645000 h 32"/>
                  <a:gd name="T6" fmla="*/ 0 w 61"/>
                  <a:gd name="T7" fmla="*/ 25201563 h 32"/>
                  <a:gd name="T8" fmla="*/ 146168308 w 61"/>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32">
                    <a:moveTo>
                      <a:pt x="58" y="0"/>
                    </a:moveTo>
                    <a:lnTo>
                      <a:pt x="61" y="23"/>
                    </a:lnTo>
                    <a:lnTo>
                      <a:pt x="3" y="32"/>
                    </a:lnTo>
                    <a:lnTo>
                      <a:pt x="0" y="10"/>
                    </a:lnTo>
                    <a:lnTo>
                      <a:pt x="58" y="0"/>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58" name="Freeform 39"/>
            <p:cNvSpPr>
              <a:spLocks/>
            </p:cNvSpPr>
            <p:nvPr/>
          </p:nvSpPr>
          <p:spPr bwMode="auto">
            <a:xfrm>
              <a:off x="9331183" y="1748545"/>
              <a:ext cx="434975" cy="487363"/>
            </a:xfrm>
            <a:custGeom>
              <a:avLst/>
              <a:gdLst>
                <a:gd name="T0" fmla="*/ 486473404 w 165"/>
                <a:gd name="T1" fmla="*/ 34700246 h 185"/>
                <a:gd name="T2" fmla="*/ 243235384 w 165"/>
                <a:gd name="T3" fmla="*/ 159620603 h 185"/>
                <a:gd name="T4" fmla="*/ 34747912 w 165"/>
                <a:gd name="T5" fmla="*/ 832803260 h 185"/>
                <a:gd name="T6" fmla="*/ 159841450 w 165"/>
                <a:gd name="T7" fmla="*/ 1075704979 h 185"/>
                <a:gd name="T8" fmla="*/ 827003468 w 165"/>
                <a:gd name="T9" fmla="*/ 1283906453 h 185"/>
                <a:gd name="T10" fmla="*/ 1146686367 w 165"/>
                <a:gd name="T11" fmla="*/ 235960089 h 185"/>
                <a:gd name="T12" fmla="*/ 486473404 w 165"/>
                <a:gd name="T13" fmla="*/ 34700246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5" h="185">
                  <a:moveTo>
                    <a:pt x="70" y="5"/>
                  </a:moveTo>
                  <a:cubicBezTo>
                    <a:pt x="55" y="0"/>
                    <a:pt x="39" y="9"/>
                    <a:pt x="35" y="23"/>
                  </a:cubicBezTo>
                  <a:cubicBezTo>
                    <a:pt x="5" y="120"/>
                    <a:pt x="5" y="120"/>
                    <a:pt x="5" y="120"/>
                  </a:cubicBezTo>
                  <a:cubicBezTo>
                    <a:pt x="0" y="135"/>
                    <a:pt x="8" y="151"/>
                    <a:pt x="23" y="155"/>
                  </a:cubicBezTo>
                  <a:cubicBezTo>
                    <a:pt x="119" y="185"/>
                    <a:pt x="119" y="185"/>
                    <a:pt x="119" y="185"/>
                  </a:cubicBezTo>
                  <a:cubicBezTo>
                    <a:pt x="165" y="34"/>
                    <a:pt x="165" y="34"/>
                    <a:pt x="165" y="34"/>
                  </a:cubicBezTo>
                  <a:lnTo>
                    <a:pt x="70" y="5"/>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9" name="Freeform 40"/>
            <p:cNvSpPr>
              <a:spLocks/>
            </p:cNvSpPr>
            <p:nvPr/>
          </p:nvSpPr>
          <p:spPr bwMode="auto">
            <a:xfrm>
              <a:off x="9645508" y="1837445"/>
              <a:ext cx="431800" cy="488950"/>
            </a:xfrm>
            <a:custGeom>
              <a:avLst/>
              <a:gdLst>
                <a:gd name="T0" fmla="*/ 970523159 w 164"/>
                <a:gd name="T1" fmla="*/ 209558684 h 185"/>
                <a:gd name="T2" fmla="*/ 318886933 w 164"/>
                <a:gd name="T3" fmla="*/ 0 h 185"/>
                <a:gd name="T4" fmla="*/ 0 w 164"/>
                <a:gd name="T5" fmla="*/ 1054781441 h 185"/>
                <a:gd name="T6" fmla="*/ 651636226 w 164"/>
                <a:gd name="T7" fmla="*/ 1257354747 h 185"/>
                <a:gd name="T8" fmla="*/ 894268332 w 164"/>
                <a:gd name="T9" fmla="*/ 1131620594 h 185"/>
                <a:gd name="T10" fmla="*/ 1102235323 w 164"/>
                <a:gd name="T11" fmla="*/ 454044256 h 185"/>
                <a:gd name="T12" fmla="*/ 970523159 w 164"/>
                <a:gd name="T13" fmla="*/ 209558684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185">
                  <a:moveTo>
                    <a:pt x="140" y="30"/>
                  </a:moveTo>
                  <a:cubicBezTo>
                    <a:pt x="46" y="0"/>
                    <a:pt x="46" y="0"/>
                    <a:pt x="46" y="0"/>
                  </a:cubicBezTo>
                  <a:cubicBezTo>
                    <a:pt x="0" y="151"/>
                    <a:pt x="0" y="151"/>
                    <a:pt x="0" y="151"/>
                  </a:cubicBezTo>
                  <a:cubicBezTo>
                    <a:pt x="94" y="180"/>
                    <a:pt x="94" y="180"/>
                    <a:pt x="94" y="180"/>
                  </a:cubicBezTo>
                  <a:cubicBezTo>
                    <a:pt x="109" y="185"/>
                    <a:pt x="124" y="176"/>
                    <a:pt x="129" y="162"/>
                  </a:cubicBezTo>
                  <a:cubicBezTo>
                    <a:pt x="159" y="65"/>
                    <a:pt x="159" y="65"/>
                    <a:pt x="159" y="65"/>
                  </a:cubicBezTo>
                  <a:cubicBezTo>
                    <a:pt x="164" y="50"/>
                    <a:pt x="155" y="34"/>
                    <a:pt x="140" y="30"/>
                  </a:cubicBez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0" name="Freeform 44"/>
            <p:cNvSpPr>
              <a:spLocks/>
            </p:cNvSpPr>
            <p:nvPr/>
          </p:nvSpPr>
          <p:spPr bwMode="auto">
            <a:xfrm>
              <a:off x="9135921" y="1167520"/>
              <a:ext cx="471487" cy="465138"/>
            </a:xfrm>
            <a:custGeom>
              <a:avLst/>
              <a:gdLst>
                <a:gd name="T0" fmla="*/ 1158643743 w 179"/>
                <a:gd name="T1" fmla="*/ 572732876 h 176"/>
                <a:gd name="T2" fmla="*/ 1221085480 w 179"/>
                <a:gd name="T3" fmla="*/ 453995831 h 176"/>
                <a:gd name="T4" fmla="*/ 1241899392 w 179"/>
                <a:gd name="T5" fmla="*/ 321288788 h 176"/>
                <a:gd name="T6" fmla="*/ 1207209538 w 179"/>
                <a:gd name="T7" fmla="*/ 195566744 h 176"/>
                <a:gd name="T8" fmla="*/ 1123953890 w 179"/>
                <a:gd name="T9" fmla="*/ 83814696 h 176"/>
                <a:gd name="T10" fmla="*/ 1006008388 w 179"/>
                <a:gd name="T11" fmla="*/ 20952353 h 176"/>
                <a:gd name="T12" fmla="*/ 895000856 w 179"/>
                <a:gd name="T13" fmla="*/ 0 h 176"/>
                <a:gd name="T14" fmla="*/ 874186944 w 179"/>
                <a:gd name="T15" fmla="*/ 0 h 176"/>
                <a:gd name="T16" fmla="*/ 742365501 w 179"/>
                <a:gd name="T17" fmla="*/ 34922350 h 176"/>
                <a:gd name="T18" fmla="*/ 638295940 w 179"/>
                <a:gd name="T19" fmla="*/ 118737046 h 176"/>
                <a:gd name="T20" fmla="*/ 69379707 w 179"/>
                <a:gd name="T21" fmla="*/ 782269617 h 176"/>
                <a:gd name="T22" fmla="*/ 0 w 179"/>
                <a:gd name="T23" fmla="*/ 977836361 h 176"/>
                <a:gd name="T24" fmla="*/ 90193619 w 179"/>
                <a:gd name="T25" fmla="*/ 1159435750 h 176"/>
                <a:gd name="T26" fmla="*/ 277518829 w 179"/>
                <a:gd name="T27" fmla="*/ 1222295451 h 176"/>
                <a:gd name="T28" fmla="*/ 464844038 w 179"/>
                <a:gd name="T29" fmla="*/ 1131495756 h 176"/>
                <a:gd name="T30" fmla="*/ 797869266 w 179"/>
                <a:gd name="T31" fmla="*/ 740362269 h 176"/>
                <a:gd name="T32" fmla="*/ 853373032 w 179"/>
                <a:gd name="T33" fmla="*/ 600670228 h 176"/>
                <a:gd name="T34" fmla="*/ 659109852 w 179"/>
                <a:gd name="T35" fmla="*/ 426058480 h 176"/>
                <a:gd name="T36" fmla="*/ 520347804 w 179"/>
                <a:gd name="T37" fmla="*/ 502888177 h 176"/>
                <a:gd name="T38" fmla="*/ 395464331 w 179"/>
                <a:gd name="T39" fmla="*/ 649562574 h 176"/>
                <a:gd name="T40" fmla="*/ 478719979 w 179"/>
                <a:gd name="T41" fmla="*/ 719407273 h 176"/>
                <a:gd name="T42" fmla="*/ 603603452 w 179"/>
                <a:gd name="T43" fmla="*/ 572732876 h 176"/>
                <a:gd name="T44" fmla="*/ 666047823 w 179"/>
                <a:gd name="T45" fmla="*/ 537810527 h 176"/>
                <a:gd name="T46" fmla="*/ 735427530 w 179"/>
                <a:gd name="T47" fmla="*/ 579717875 h 176"/>
                <a:gd name="T48" fmla="*/ 721551588 w 179"/>
                <a:gd name="T49" fmla="*/ 670517570 h 176"/>
                <a:gd name="T50" fmla="*/ 381588389 w 179"/>
                <a:gd name="T51" fmla="*/ 1068636055 h 176"/>
                <a:gd name="T52" fmla="*/ 277518829 w 179"/>
                <a:gd name="T53" fmla="*/ 1117528402 h 176"/>
                <a:gd name="T54" fmla="*/ 166511297 w 179"/>
                <a:gd name="T55" fmla="*/ 1089588408 h 176"/>
                <a:gd name="T56" fmla="*/ 159573326 w 179"/>
                <a:gd name="T57" fmla="*/ 1082606052 h 176"/>
                <a:gd name="T58" fmla="*/ 111007531 w 179"/>
                <a:gd name="T59" fmla="*/ 970851362 h 176"/>
                <a:gd name="T60" fmla="*/ 145697385 w 179"/>
                <a:gd name="T61" fmla="*/ 859099315 h 176"/>
                <a:gd name="T62" fmla="*/ 721551588 w 179"/>
                <a:gd name="T63" fmla="*/ 181599389 h 176"/>
                <a:gd name="T64" fmla="*/ 881124915 w 179"/>
                <a:gd name="T65" fmla="*/ 104767049 h 176"/>
                <a:gd name="T66" fmla="*/ 1054574183 w 179"/>
                <a:gd name="T67" fmla="*/ 167629392 h 176"/>
                <a:gd name="T68" fmla="*/ 1137829831 w 179"/>
                <a:gd name="T69" fmla="*/ 328273786 h 176"/>
                <a:gd name="T70" fmla="*/ 1075388095 w 179"/>
                <a:gd name="T71" fmla="*/ 502888177 h 176"/>
                <a:gd name="T72" fmla="*/ 721551588 w 179"/>
                <a:gd name="T73" fmla="*/ 921961658 h 176"/>
                <a:gd name="T74" fmla="*/ 797869266 w 179"/>
                <a:gd name="T75" fmla="*/ 991806357 h 176"/>
                <a:gd name="T76" fmla="*/ 1158643743 w 179"/>
                <a:gd name="T77" fmla="*/ 572732876 h 17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9" h="176">
                  <a:moveTo>
                    <a:pt x="167" y="82"/>
                  </a:moveTo>
                  <a:cubicBezTo>
                    <a:pt x="171" y="77"/>
                    <a:pt x="174" y="71"/>
                    <a:pt x="176" y="65"/>
                  </a:cubicBezTo>
                  <a:cubicBezTo>
                    <a:pt x="178" y="59"/>
                    <a:pt x="179" y="53"/>
                    <a:pt x="179" y="46"/>
                  </a:cubicBezTo>
                  <a:cubicBezTo>
                    <a:pt x="178" y="40"/>
                    <a:pt x="177" y="34"/>
                    <a:pt x="174" y="28"/>
                  </a:cubicBezTo>
                  <a:cubicBezTo>
                    <a:pt x="171" y="22"/>
                    <a:pt x="167" y="17"/>
                    <a:pt x="162" y="12"/>
                  </a:cubicBezTo>
                  <a:cubicBezTo>
                    <a:pt x="157" y="8"/>
                    <a:pt x="151" y="5"/>
                    <a:pt x="145" y="3"/>
                  </a:cubicBezTo>
                  <a:cubicBezTo>
                    <a:pt x="140" y="1"/>
                    <a:pt x="134" y="0"/>
                    <a:pt x="129" y="0"/>
                  </a:cubicBezTo>
                  <a:cubicBezTo>
                    <a:pt x="128" y="0"/>
                    <a:pt x="127" y="0"/>
                    <a:pt x="126" y="0"/>
                  </a:cubicBezTo>
                  <a:cubicBezTo>
                    <a:pt x="119" y="1"/>
                    <a:pt x="113" y="2"/>
                    <a:pt x="107" y="5"/>
                  </a:cubicBezTo>
                  <a:cubicBezTo>
                    <a:pt x="102" y="8"/>
                    <a:pt x="96" y="12"/>
                    <a:pt x="92" y="17"/>
                  </a:cubicBezTo>
                  <a:cubicBezTo>
                    <a:pt x="10" y="112"/>
                    <a:pt x="10" y="112"/>
                    <a:pt x="10" y="112"/>
                  </a:cubicBezTo>
                  <a:cubicBezTo>
                    <a:pt x="3" y="120"/>
                    <a:pt x="0" y="130"/>
                    <a:pt x="0" y="140"/>
                  </a:cubicBezTo>
                  <a:cubicBezTo>
                    <a:pt x="1" y="150"/>
                    <a:pt x="6" y="160"/>
                    <a:pt x="13" y="166"/>
                  </a:cubicBezTo>
                  <a:cubicBezTo>
                    <a:pt x="20" y="172"/>
                    <a:pt x="30" y="176"/>
                    <a:pt x="40" y="175"/>
                  </a:cubicBezTo>
                  <a:cubicBezTo>
                    <a:pt x="51" y="174"/>
                    <a:pt x="60" y="169"/>
                    <a:pt x="67" y="162"/>
                  </a:cubicBezTo>
                  <a:cubicBezTo>
                    <a:pt x="115" y="106"/>
                    <a:pt x="115" y="106"/>
                    <a:pt x="115" y="106"/>
                  </a:cubicBezTo>
                  <a:cubicBezTo>
                    <a:pt x="120" y="100"/>
                    <a:pt x="123" y="94"/>
                    <a:pt x="123" y="86"/>
                  </a:cubicBezTo>
                  <a:cubicBezTo>
                    <a:pt x="122" y="70"/>
                    <a:pt x="108" y="61"/>
                    <a:pt x="95" y="61"/>
                  </a:cubicBezTo>
                  <a:cubicBezTo>
                    <a:pt x="88" y="62"/>
                    <a:pt x="81" y="66"/>
                    <a:pt x="75" y="72"/>
                  </a:cubicBezTo>
                  <a:cubicBezTo>
                    <a:pt x="57" y="93"/>
                    <a:pt x="57" y="93"/>
                    <a:pt x="57" y="93"/>
                  </a:cubicBezTo>
                  <a:cubicBezTo>
                    <a:pt x="69" y="103"/>
                    <a:pt x="69" y="103"/>
                    <a:pt x="69" y="103"/>
                  </a:cubicBezTo>
                  <a:cubicBezTo>
                    <a:pt x="73" y="98"/>
                    <a:pt x="87" y="82"/>
                    <a:pt x="87" y="82"/>
                  </a:cubicBezTo>
                  <a:cubicBezTo>
                    <a:pt x="89" y="79"/>
                    <a:pt x="93" y="77"/>
                    <a:pt x="96" y="77"/>
                  </a:cubicBezTo>
                  <a:cubicBezTo>
                    <a:pt x="100" y="77"/>
                    <a:pt x="104" y="80"/>
                    <a:pt x="106" y="83"/>
                  </a:cubicBezTo>
                  <a:cubicBezTo>
                    <a:pt x="108" y="88"/>
                    <a:pt x="107" y="92"/>
                    <a:pt x="104" y="96"/>
                  </a:cubicBezTo>
                  <a:cubicBezTo>
                    <a:pt x="55" y="153"/>
                    <a:pt x="55" y="153"/>
                    <a:pt x="55" y="153"/>
                  </a:cubicBezTo>
                  <a:cubicBezTo>
                    <a:pt x="51" y="157"/>
                    <a:pt x="46" y="159"/>
                    <a:pt x="40" y="160"/>
                  </a:cubicBezTo>
                  <a:cubicBezTo>
                    <a:pt x="34" y="161"/>
                    <a:pt x="28" y="159"/>
                    <a:pt x="24" y="156"/>
                  </a:cubicBezTo>
                  <a:cubicBezTo>
                    <a:pt x="23" y="155"/>
                    <a:pt x="23" y="155"/>
                    <a:pt x="23" y="155"/>
                  </a:cubicBezTo>
                  <a:cubicBezTo>
                    <a:pt x="19" y="151"/>
                    <a:pt x="16" y="145"/>
                    <a:pt x="16" y="139"/>
                  </a:cubicBezTo>
                  <a:cubicBezTo>
                    <a:pt x="15" y="133"/>
                    <a:pt x="17" y="127"/>
                    <a:pt x="21" y="123"/>
                  </a:cubicBezTo>
                  <a:cubicBezTo>
                    <a:pt x="104" y="26"/>
                    <a:pt x="104" y="26"/>
                    <a:pt x="104" y="26"/>
                  </a:cubicBezTo>
                  <a:cubicBezTo>
                    <a:pt x="110" y="20"/>
                    <a:pt x="118" y="16"/>
                    <a:pt x="127" y="15"/>
                  </a:cubicBezTo>
                  <a:cubicBezTo>
                    <a:pt x="137" y="15"/>
                    <a:pt x="145" y="18"/>
                    <a:pt x="152" y="24"/>
                  </a:cubicBezTo>
                  <a:cubicBezTo>
                    <a:pt x="159" y="30"/>
                    <a:pt x="163" y="38"/>
                    <a:pt x="164" y="47"/>
                  </a:cubicBezTo>
                  <a:cubicBezTo>
                    <a:pt x="164" y="56"/>
                    <a:pt x="161" y="65"/>
                    <a:pt x="155" y="72"/>
                  </a:cubicBezTo>
                  <a:cubicBezTo>
                    <a:pt x="104" y="132"/>
                    <a:pt x="104" y="132"/>
                    <a:pt x="104" y="132"/>
                  </a:cubicBezTo>
                  <a:cubicBezTo>
                    <a:pt x="115" y="142"/>
                    <a:pt x="115" y="142"/>
                    <a:pt x="115" y="142"/>
                  </a:cubicBezTo>
                  <a:lnTo>
                    <a:pt x="167" y="82"/>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1" name="Freeform 82"/>
            <p:cNvSpPr>
              <a:spLocks/>
            </p:cNvSpPr>
            <p:nvPr/>
          </p:nvSpPr>
          <p:spPr bwMode="auto">
            <a:xfrm>
              <a:off x="8573946" y="492833"/>
              <a:ext cx="2212975" cy="769938"/>
            </a:xfrm>
            <a:custGeom>
              <a:avLst/>
              <a:gdLst>
                <a:gd name="T0" fmla="*/ 2147483646 w 839"/>
                <a:gd name="T1" fmla="*/ 1710332890 h 292"/>
                <a:gd name="T2" fmla="*/ 2073219958 w 839"/>
                <a:gd name="T3" fmla="*/ 83430165 h 292"/>
                <a:gd name="T4" fmla="*/ 340898380 w 839"/>
                <a:gd name="T5" fmla="*/ 13906346 h 292"/>
                <a:gd name="T6" fmla="*/ 160014710 w 839"/>
                <a:gd name="T7" fmla="*/ 410202927 h 292"/>
                <a:gd name="T8" fmla="*/ 1648835184 w 839"/>
                <a:gd name="T9" fmla="*/ 333723298 h 292"/>
                <a:gd name="T10" fmla="*/ 2147483646 w 839"/>
                <a:gd name="T11" fmla="*/ 618779658 h 292"/>
                <a:gd name="T12" fmla="*/ 2147483646 w 839"/>
                <a:gd name="T13" fmla="*/ 2030152479 h 292"/>
                <a:gd name="T14" fmla="*/ 2147483646 w 839"/>
                <a:gd name="T15" fmla="*/ 1710332890 h 2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9" h="292">
                  <a:moveTo>
                    <a:pt x="839" y="246"/>
                  </a:moveTo>
                  <a:cubicBezTo>
                    <a:pt x="826" y="248"/>
                    <a:pt x="323" y="12"/>
                    <a:pt x="298" y="12"/>
                  </a:cubicBezTo>
                  <a:cubicBezTo>
                    <a:pt x="272" y="12"/>
                    <a:pt x="69" y="0"/>
                    <a:pt x="49" y="2"/>
                  </a:cubicBezTo>
                  <a:cubicBezTo>
                    <a:pt x="29" y="4"/>
                    <a:pt x="0" y="58"/>
                    <a:pt x="23" y="59"/>
                  </a:cubicBezTo>
                  <a:cubicBezTo>
                    <a:pt x="46" y="60"/>
                    <a:pt x="192" y="50"/>
                    <a:pt x="237" y="48"/>
                  </a:cubicBezTo>
                  <a:cubicBezTo>
                    <a:pt x="283" y="46"/>
                    <a:pt x="378" y="73"/>
                    <a:pt x="417" y="89"/>
                  </a:cubicBezTo>
                  <a:cubicBezTo>
                    <a:pt x="456" y="104"/>
                    <a:pt x="810" y="292"/>
                    <a:pt x="810" y="292"/>
                  </a:cubicBezTo>
                  <a:cubicBezTo>
                    <a:pt x="839" y="246"/>
                    <a:pt x="839" y="246"/>
                    <a:pt x="839" y="246"/>
                  </a:cubicBezTo>
                </a:path>
              </a:pathLst>
            </a:custGeom>
            <a:solidFill>
              <a:srgbClr val="0018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2" name="Freeform 83"/>
            <p:cNvSpPr>
              <a:spLocks/>
            </p:cNvSpPr>
            <p:nvPr/>
          </p:nvSpPr>
          <p:spPr bwMode="auto">
            <a:xfrm>
              <a:off x="8835883" y="173745"/>
              <a:ext cx="1812925" cy="1511300"/>
            </a:xfrm>
            <a:custGeom>
              <a:avLst/>
              <a:gdLst>
                <a:gd name="T0" fmla="*/ 187476999 w 688"/>
                <a:gd name="T1" fmla="*/ 0 h 573"/>
                <a:gd name="T2" fmla="*/ 2147483646 w 688"/>
                <a:gd name="T3" fmla="*/ 2107825671 h 573"/>
                <a:gd name="T4" fmla="*/ 2147483646 w 688"/>
                <a:gd name="T5" fmla="*/ 2147483646 h 573"/>
                <a:gd name="T6" fmla="*/ 2147483646 w 688"/>
                <a:gd name="T7" fmla="*/ 2147483646 h 573"/>
                <a:gd name="T8" fmla="*/ 2147483646 w 688"/>
                <a:gd name="T9" fmla="*/ 2147483646 h 573"/>
                <a:gd name="T10" fmla="*/ 2147483646 w 688"/>
                <a:gd name="T11" fmla="*/ 1739129134 h 573"/>
                <a:gd name="T12" fmla="*/ 0 w 688"/>
                <a:gd name="T13" fmla="*/ 313042189 h 573"/>
                <a:gd name="T14" fmla="*/ 187476999 w 688"/>
                <a:gd name="T15" fmla="*/ 0 h 5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8" h="573">
                  <a:moveTo>
                    <a:pt x="27" y="0"/>
                  </a:moveTo>
                  <a:cubicBezTo>
                    <a:pt x="34" y="11"/>
                    <a:pt x="512" y="282"/>
                    <a:pt x="527" y="303"/>
                  </a:cubicBezTo>
                  <a:cubicBezTo>
                    <a:pt x="542" y="324"/>
                    <a:pt x="657" y="473"/>
                    <a:pt x="672" y="498"/>
                  </a:cubicBezTo>
                  <a:cubicBezTo>
                    <a:pt x="688" y="522"/>
                    <a:pt x="660" y="573"/>
                    <a:pt x="646" y="555"/>
                  </a:cubicBezTo>
                  <a:cubicBezTo>
                    <a:pt x="632" y="537"/>
                    <a:pt x="561" y="414"/>
                    <a:pt x="536" y="375"/>
                  </a:cubicBezTo>
                  <a:cubicBezTo>
                    <a:pt x="512" y="337"/>
                    <a:pt x="430" y="272"/>
                    <a:pt x="395" y="250"/>
                  </a:cubicBezTo>
                  <a:cubicBezTo>
                    <a:pt x="360" y="227"/>
                    <a:pt x="0" y="45"/>
                    <a:pt x="0" y="45"/>
                  </a:cubicBezTo>
                  <a:cubicBezTo>
                    <a:pt x="27" y="0"/>
                    <a:pt x="27" y="0"/>
                    <a:pt x="27" y="0"/>
                  </a:cubicBezTo>
                </a:path>
              </a:pathLst>
            </a:custGeom>
            <a:solidFill>
              <a:srgbClr val="0018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3" name="Freeform 84"/>
            <p:cNvSpPr>
              <a:spLocks noEditPoints="1"/>
            </p:cNvSpPr>
            <p:nvPr/>
          </p:nvSpPr>
          <p:spPr bwMode="auto">
            <a:xfrm>
              <a:off x="8721583" y="124532"/>
              <a:ext cx="2101850" cy="1489075"/>
            </a:xfrm>
            <a:custGeom>
              <a:avLst/>
              <a:gdLst>
                <a:gd name="T0" fmla="*/ 2147483646 w 797"/>
                <a:gd name="T1" fmla="*/ 1687883643 h 565"/>
                <a:gd name="T2" fmla="*/ 2147483646 w 797"/>
                <a:gd name="T3" fmla="*/ 1667044500 h 565"/>
                <a:gd name="T4" fmla="*/ 2147483646 w 797"/>
                <a:gd name="T5" fmla="*/ 1514233779 h 565"/>
                <a:gd name="T6" fmla="*/ 2147483646 w 797"/>
                <a:gd name="T7" fmla="*/ 1041904460 h 565"/>
                <a:gd name="T8" fmla="*/ 493792341 w 797"/>
                <a:gd name="T9" fmla="*/ 62514795 h 565"/>
                <a:gd name="T10" fmla="*/ 250373321 w 797"/>
                <a:gd name="T11" fmla="*/ 507060346 h 565"/>
                <a:gd name="T12" fmla="*/ 347741457 w 797"/>
                <a:gd name="T13" fmla="*/ 576519765 h 565"/>
                <a:gd name="T14" fmla="*/ 674620008 w 797"/>
                <a:gd name="T15" fmla="*/ 2000454981 h 565"/>
                <a:gd name="T16" fmla="*/ 2147483646 w 797"/>
                <a:gd name="T17" fmla="*/ 1764290322 h 565"/>
                <a:gd name="T18" fmla="*/ 2147483646 w 797"/>
                <a:gd name="T19" fmla="*/ 1819857857 h 565"/>
                <a:gd name="T20" fmla="*/ 2147483646 w 797"/>
                <a:gd name="T21" fmla="*/ 1875425392 h 565"/>
                <a:gd name="T22" fmla="*/ 2147483646 w 797"/>
                <a:gd name="T23" fmla="*/ 2147483646 h 565"/>
                <a:gd name="T24" fmla="*/ 2147483646 w 797"/>
                <a:gd name="T25" fmla="*/ 2147483646 h 565"/>
                <a:gd name="T26" fmla="*/ 2147483646 w 797"/>
                <a:gd name="T27" fmla="*/ 2147483646 h 565"/>
                <a:gd name="T28" fmla="*/ 2147483646 w 797"/>
                <a:gd name="T29" fmla="*/ 2147483646 h 565"/>
                <a:gd name="T30" fmla="*/ 2147483646 w 797"/>
                <a:gd name="T31" fmla="*/ 1687883643 h 565"/>
                <a:gd name="T32" fmla="*/ 973676079 w 797"/>
                <a:gd name="T33" fmla="*/ 1986563098 h 565"/>
                <a:gd name="T34" fmla="*/ 521612185 w 797"/>
                <a:gd name="T35" fmla="*/ 750169630 h 565"/>
                <a:gd name="T36" fmla="*/ 1613521941 w 797"/>
                <a:gd name="T37" fmla="*/ 847415452 h 565"/>
                <a:gd name="T38" fmla="*/ 2147483646 w 797"/>
                <a:gd name="T39" fmla="*/ 1507286519 h 565"/>
                <a:gd name="T40" fmla="*/ 973676079 w 797"/>
                <a:gd name="T41" fmla="*/ 1986563098 h 565"/>
                <a:gd name="T42" fmla="*/ 2147483646 w 797"/>
                <a:gd name="T43" fmla="*/ 2147483646 h 565"/>
                <a:gd name="T44" fmla="*/ 2147483646 w 797"/>
                <a:gd name="T45" fmla="*/ 1868480768 h 565"/>
                <a:gd name="T46" fmla="*/ 2147483646 w 797"/>
                <a:gd name="T47" fmla="*/ 2147483646 h 565"/>
                <a:gd name="T48" fmla="*/ 2147483646 w 797"/>
                <a:gd name="T49" fmla="*/ 2147483646 h 565"/>
                <a:gd name="T50" fmla="*/ 2147483646 w 797"/>
                <a:gd name="T51" fmla="*/ 2147483646 h 5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97" h="565">
                  <a:moveTo>
                    <a:pt x="514" y="243"/>
                  </a:moveTo>
                  <a:cubicBezTo>
                    <a:pt x="487" y="229"/>
                    <a:pt x="429" y="240"/>
                    <a:pt x="429" y="240"/>
                  </a:cubicBezTo>
                  <a:cubicBezTo>
                    <a:pt x="388" y="218"/>
                    <a:pt x="388" y="218"/>
                    <a:pt x="388" y="218"/>
                  </a:cubicBezTo>
                  <a:cubicBezTo>
                    <a:pt x="388" y="218"/>
                    <a:pt x="363" y="163"/>
                    <a:pt x="338" y="150"/>
                  </a:cubicBezTo>
                  <a:cubicBezTo>
                    <a:pt x="315" y="138"/>
                    <a:pt x="89" y="18"/>
                    <a:pt x="71" y="9"/>
                  </a:cubicBezTo>
                  <a:cubicBezTo>
                    <a:pt x="53" y="0"/>
                    <a:pt x="24" y="67"/>
                    <a:pt x="36" y="73"/>
                  </a:cubicBezTo>
                  <a:cubicBezTo>
                    <a:pt x="48" y="79"/>
                    <a:pt x="50" y="83"/>
                    <a:pt x="50" y="83"/>
                  </a:cubicBezTo>
                  <a:cubicBezTo>
                    <a:pt x="50" y="83"/>
                    <a:pt x="0" y="219"/>
                    <a:pt x="97" y="288"/>
                  </a:cubicBezTo>
                  <a:cubicBezTo>
                    <a:pt x="236" y="388"/>
                    <a:pt x="331" y="277"/>
                    <a:pt x="376" y="254"/>
                  </a:cubicBezTo>
                  <a:cubicBezTo>
                    <a:pt x="392" y="262"/>
                    <a:pt x="392" y="262"/>
                    <a:pt x="392" y="262"/>
                  </a:cubicBezTo>
                  <a:cubicBezTo>
                    <a:pt x="407" y="270"/>
                    <a:pt x="407" y="270"/>
                    <a:pt x="407" y="270"/>
                  </a:cubicBezTo>
                  <a:cubicBezTo>
                    <a:pt x="412" y="315"/>
                    <a:pt x="390" y="466"/>
                    <a:pt x="542" y="523"/>
                  </a:cubicBezTo>
                  <a:cubicBezTo>
                    <a:pt x="651" y="565"/>
                    <a:pt x="733" y="441"/>
                    <a:pt x="733" y="441"/>
                  </a:cubicBezTo>
                  <a:cubicBezTo>
                    <a:pt x="733" y="441"/>
                    <a:pt x="723" y="438"/>
                    <a:pt x="744" y="449"/>
                  </a:cubicBezTo>
                  <a:cubicBezTo>
                    <a:pt x="764" y="460"/>
                    <a:pt x="797" y="394"/>
                    <a:pt x="781" y="385"/>
                  </a:cubicBezTo>
                  <a:cubicBezTo>
                    <a:pt x="765" y="377"/>
                    <a:pt x="537" y="255"/>
                    <a:pt x="514" y="243"/>
                  </a:cubicBezTo>
                  <a:moveTo>
                    <a:pt x="140" y="286"/>
                  </a:moveTo>
                  <a:cubicBezTo>
                    <a:pt x="44" y="234"/>
                    <a:pt x="53" y="139"/>
                    <a:pt x="75" y="108"/>
                  </a:cubicBezTo>
                  <a:cubicBezTo>
                    <a:pt x="97" y="76"/>
                    <a:pt x="134" y="74"/>
                    <a:pt x="232" y="122"/>
                  </a:cubicBezTo>
                  <a:cubicBezTo>
                    <a:pt x="330" y="171"/>
                    <a:pt x="348" y="179"/>
                    <a:pt x="352" y="217"/>
                  </a:cubicBezTo>
                  <a:cubicBezTo>
                    <a:pt x="354" y="248"/>
                    <a:pt x="224" y="332"/>
                    <a:pt x="140" y="286"/>
                  </a:cubicBezTo>
                  <a:moveTo>
                    <a:pt x="513" y="484"/>
                  </a:moveTo>
                  <a:cubicBezTo>
                    <a:pt x="428" y="439"/>
                    <a:pt x="423" y="285"/>
                    <a:pt x="451" y="269"/>
                  </a:cubicBezTo>
                  <a:cubicBezTo>
                    <a:pt x="484" y="251"/>
                    <a:pt x="501" y="262"/>
                    <a:pt x="596" y="315"/>
                  </a:cubicBezTo>
                  <a:cubicBezTo>
                    <a:pt x="692" y="368"/>
                    <a:pt x="711" y="401"/>
                    <a:pt x="697" y="437"/>
                  </a:cubicBezTo>
                  <a:cubicBezTo>
                    <a:pt x="683" y="473"/>
                    <a:pt x="610" y="534"/>
                    <a:pt x="513" y="484"/>
                  </a:cubicBezTo>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4" name="Freeform 85"/>
            <p:cNvSpPr>
              <a:spLocks noEditPoints="1"/>
            </p:cNvSpPr>
            <p:nvPr/>
          </p:nvSpPr>
          <p:spPr bwMode="auto">
            <a:xfrm>
              <a:off x="8885096" y="361070"/>
              <a:ext cx="760412" cy="554038"/>
            </a:xfrm>
            <a:custGeom>
              <a:avLst/>
              <a:gdLst>
                <a:gd name="T0" fmla="*/ 864440586 w 288"/>
                <a:gd name="T1" fmla="*/ 682128947 h 210"/>
                <a:gd name="T2" fmla="*/ 829583089 w 288"/>
                <a:gd name="T3" fmla="*/ 682128947 h 210"/>
                <a:gd name="T4" fmla="*/ 13943527 w 288"/>
                <a:gd name="T5" fmla="*/ 730852632 h 210"/>
                <a:gd name="T6" fmla="*/ 543760588 w 288"/>
                <a:gd name="T7" fmla="*/ 1364257895 h 210"/>
                <a:gd name="T8" fmla="*/ 543760588 w 288"/>
                <a:gd name="T9" fmla="*/ 1364257895 h 210"/>
                <a:gd name="T10" fmla="*/ 543760588 w 288"/>
                <a:gd name="T11" fmla="*/ 1364257895 h 210"/>
                <a:gd name="T12" fmla="*/ 934152940 w 288"/>
                <a:gd name="T13" fmla="*/ 1461705264 h 210"/>
                <a:gd name="T14" fmla="*/ 934152940 w 288"/>
                <a:gd name="T15" fmla="*/ 1461705264 h 210"/>
                <a:gd name="T16" fmla="*/ 934152940 w 288"/>
                <a:gd name="T17" fmla="*/ 1461705264 h 210"/>
                <a:gd name="T18" fmla="*/ 2007730589 w 288"/>
                <a:gd name="T19" fmla="*/ 939666916 h 210"/>
                <a:gd name="T20" fmla="*/ 864440586 w 288"/>
                <a:gd name="T21" fmla="*/ 682128947 h 210"/>
                <a:gd name="T22" fmla="*/ 1645222651 w 288"/>
                <a:gd name="T23" fmla="*/ 459392480 h 210"/>
                <a:gd name="T24" fmla="*/ 1798590886 w 288"/>
                <a:gd name="T25" fmla="*/ 549880077 h 210"/>
                <a:gd name="T26" fmla="*/ 1645222651 w 288"/>
                <a:gd name="T27" fmla="*/ 459392480 h 210"/>
                <a:gd name="T28" fmla="*/ 230053674 w 288"/>
                <a:gd name="T29" fmla="*/ 0 h 210"/>
                <a:gd name="T30" fmla="*/ 90626325 w 288"/>
                <a:gd name="T31" fmla="*/ 125289098 h 210"/>
                <a:gd name="T32" fmla="*/ 0 w 288"/>
                <a:gd name="T33" fmla="*/ 368907521 h 210"/>
                <a:gd name="T34" fmla="*/ 1059636762 w 288"/>
                <a:gd name="T35" fmla="*/ 424590979 h 210"/>
                <a:gd name="T36" fmla="*/ 230053674 w 288"/>
                <a:gd name="T37" fmla="*/ 0 h 2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8" h="210">
                  <a:moveTo>
                    <a:pt x="124" y="98"/>
                  </a:moveTo>
                  <a:cubicBezTo>
                    <a:pt x="123" y="98"/>
                    <a:pt x="121" y="98"/>
                    <a:pt x="119" y="98"/>
                  </a:cubicBezTo>
                  <a:cubicBezTo>
                    <a:pt x="96" y="99"/>
                    <a:pt x="48" y="102"/>
                    <a:pt x="2" y="105"/>
                  </a:cubicBezTo>
                  <a:cubicBezTo>
                    <a:pt x="10" y="137"/>
                    <a:pt x="32" y="172"/>
                    <a:pt x="78" y="196"/>
                  </a:cubicBezTo>
                  <a:cubicBezTo>
                    <a:pt x="78" y="196"/>
                    <a:pt x="78" y="196"/>
                    <a:pt x="78" y="196"/>
                  </a:cubicBezTo>
                  <a:cubicBezTo>
                    <a:pt x="78" y="196"/>
                    <a:pt x="78" y="196"/>
                    <a:pt x="78" y="196"/>
                  </a:cubicBezTo>
                  <a:cubicBezTo>
                    <a:pt x="95" y="206"/>
                    <a:pt x="115" y="210"/>
                    <a:pt x="134" y="210"/>
                  </a:cubicBezTo>
                  <a:cubicBezTo>
                    <a:pt x="134" y="210"/>
                    <a:pt x="134" y="210"/>
                    <a:pt x="134" y="210"/>
                  </a:cubicBezTo>
                  <a:cubicBezTo>
                    <a:pt x="134" y="210"/>
                    <a:pt x="134" y="210"/>
                    <a:pt x="134" y="210"/>
                  </a:cubicBezTo>
                  <a:cubicBezTo>
                    <a:pt x="204" y="210"/>
                    <a:pt x="277" y="162"/>
                    <a:pt x="288" y="135"/>
                  </a:cubicBezTo>
                  <a:cubicBezTo>
                    <a:pt x="247" y="119"/>
                    <a:pt x="168" y="98"/>
                    <a:pt x="124" y="98"/>
                  </a:cubicBezTo>
                  <a:moveTo>
                    <a:pt x="236" y="66"/>
                  </a:moveTo>
                  <a:cubicBezTo>
                    <a:pt x="243" y="70"/>
                    <a:pt x="251" y="75"/>
                    <a:pt x="258" y="79"/>
                  </a:cubicBezTo>
                  <a:cubicBezTo>
                    <a:pt x="252" y="75"/>
                    <a:pt x="245" y="71"/>
                    <a:pt x="236" y="66"/>
                  </a:cubicBezTo>
                  <a:moveTo>
                    <a:pt x="33" y="0"/>
                  </a:moveTo>
                  <a:cubicBezTo>
                    <a:pt x="25" y="4"/>
                    <a:pt x="18" y="10"/>
                    <a:pt x="13" y="18"/>
                  </a:cubicBezTo>
                  <a:cubicBezTo>
                    <a:pt x="7" y="26"/>
                    <a:pt x="2" y="38"/>
                    <a:pt x="0" y="53"/>
                  </a:cubicBezTo>
                  <a:cubicBezTo>
                    <a:pt x="50" y="56"/>
                    <a:pt x="115" y="59"/>
                    <a:pt x="152" y="61"/>
                  </a:cubicBezTo>
                  <a:cubicBezTo>
                    <a:pt x="107" y="38"/>
                    <a:pt x="64" y="16"/>
                    <a:pt x="3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5" name="Freeform 86"/>
            <p:cNvSpPr>
              <a:spLocks/>
            </p:cNvSpPr>
            <p:nvPr/>
          </p:nvSpPr>
          <p:spPr bwMode="auto">
            <a:xfrm>
              <a:off x="8880333" y="500770"/>
              <a:ext cx="766762" cy="215900"/>
            </a:xfrm>
            <a:custGeom>
              <a:avLst/>
              <a:gdLst>
                <a:gd name="T0" fmla="*/ 13886033 w 291"/>
                <a:gd name="T1" fmla="*/ 0 h 82"/>
                <a:gd name="T2" fmla="*/ 0 w 291"/>
                <a:gd name="T3" fmla="*/ 138647294 h 82"/>
                <a:gd name="T4" fmla="*/ 27772067 w 291"/>
                <a:gd name="T5" fmla="*/ 360479278 h 82"/>
                <a:gd name="T6" fmla="*/ 840078676 w 291"/>
                <a:gd name="T7" fmla="*/ 311954437 h 82"/>
                <a:gd name="T8" fmla="*/ 874793759 w 291"/>
                <a:gd name="T9" fmla="*/ 311954437 h 82"/>
                <a:gd name="T10" fmla="*/ 2013414250 w 291"/>
                <a:gd name="T11" fmla="*/ 568448902 h 82"/>
                <a:gd name="T12" fmla="*/ 2020357267 w 291"/>
                <a:gd name="T13" fmla="*/ 547651413 h 82"/>
                <a:gd name="T14" fmla="*/ 1069192958 w 291"/>
                <a:gd name="T15" fmla="*/ 55457338 h 82"/>
                <a:gd name="T16" fmla="*/ 13886033 w 291"/>
                <a:gd name="T17" fmla="*/ 0 h 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1" h="82">
                  <a:moveTo>
                    <a:pt x="2" y="0"/>
                  </a:moveTo>
                  <a:cubicBezTo>
                    <a:pt x="1" y="7"/>
                    <a:pt x="0" y="13"/>
                    <a:pt x="0" y="20"/>
                  </a:cubicBezTo>
                  <a:cubicBezTo>
                    <a:pt x="0" y="30"/>
                    <a:pt x="1" y="41"/>
                    <a:pt x="4" y="52"/>
                  </a:cubicBezTo>
                  <a:cubicBezTo>
                    <a:pt x="50" y="49"/>
                    <a:pt x="98" y="46"/>
                    <a:pt x="121" y="45"/>
                  </a:cubicBezTo>
                  <a:cubicBezTo>
                    <a:pt x="123" y="45"/>
                    <a:pt x="125" y="45"/>
                    <a:pt x="126" y="45"/>
                  </a:cubicBezTo>
                  <a:cubicBezTo>
                    <a:pt x="170" y="45"/>
                    <a:pt x="249" y="66"/>
                    <a:pt x="290" y="82"/>
                  </a:cubicBezTo>
                  <a:cubicBezTo>
                    <a:pt x="291" y="81"/>
                    <a:pt x="291" y="80"/>
                    <a:pt x="291" y="79"/>
                  </a:cubicBezTo>
                  <a:cubicBezTo>
                    <a:pt x="251" y="57"/>
                    <a:pt x="201" y="32"/>
                    <a:pt x="154" y="8"/>
                  </a:cubicBezTo>
                  <a:cubicBezTo>
                    <a:pt x="117" y="6"/>
                    <a:pt x="52" y="3"/>
                    <a:pt x="2" y="0"/>
                  </a:cubicBezTo>
                </a:path>
              </a:pathLst>
            </a:custGeom>
            <a:solidFill>
              <a:srgbClr val="26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6" name="Freeform 87"/>
            <p:cNvSpPr>
              <a:spLocks/>
            </p:cNvSpPr>
            <p:nvPr/>
          </p:nvSpPr>
          <p:spPr bwMode="auto">
            <a:xfrm>
              <a:off x="8972408" y="348370"/>
              <a:ext cx="677862" cy="360363"/>
            </a:xfrm>
            <a:custGeom>
              <a:avLst/>
              <a:gdLst>
                <a:gd name="T0" fmla="*/ 173923036 w 257"/>
                <a:gd name="T1" fmla="*/ 0 h 137"/>
                <a:gd name="T2" fmla="*/ 173923036 w 257"/>
                <a:gd name="T3" fmla="*/ 0 h 137"/>
                <a:gd name="T4" fmla="*/ 0 w 257"/>
                <a:gd name="T5" fmla="*/ 34594848 h 137"/>
                <a:gd name="T6" fmla="*/ 827872597 w 257"/>
                <a:gd name="T7" fmla="*/ 456650941 h 137"/>
                <a:gd name="T8" fmla="*/ 1780967670 w 257"/>
                <a:gd name="T9" fmla="*/ 947894101 h 137"/>
                <a:gd name="T10" fmla="*/ 1787925646 w 257"/>
                <a:gd name="T11" fmla="*/ 920217170 h 137"/>
                <a:gd name="T12" fmla="*/ 1787925646 w 257"/>
                <a:gd name="T13" fmla="*/ 913299253 h 137"/>
                <a:gd name="T14" fmla="*/ 1787925646 w 257"/>
                <a:gd name="T15" fmla="*/ 913299253 h 137"/>
                <a:gd name="T16" fmla="*/ 1565304687 w 257"/>
                <a:gd name="T17" fmla="*/ 581189238 h 137"/>
                <a:gd name="T18" fmla="*/ 1412252943 w 257"/>
                <a:gd name="T19" fmla="*/ 491243159 h 137"/>
                <a:gd name="T20" fmla="*/ 953097710 w 257"/>
                <a:gd name="T21" fmla="*/ 255999771 h 137"/>
                <a:gd name="T22" fmla="*/ 953097710 w 257"/>
                <a:gd name="T23" fmla="*/ 255999771 h 137"/>
                <a:gd name="T24" fmla="*/ 946139734 w 257"/>
                <a:gd name="T25" fmla="*/ 255999771 h 137"/>
                <a:gd name="T26" fmla="*/ 939181757 w 257"/>
                <a:gd name="T27" fmla="*/ 249081853 h 137"/>
                <a:gd name="T28" fmla="*/ 939181757 w 257"/>
                <a:gd name="T29" fmla="*/ 249081853 h 137"/>
                <a:gd name="T30" fmla="*/ 939181757 w 257"/>
                <a:gd name="T31" fmla="*/ 249081853 h 137"/>
                <a:gd name="T32" fmla="*/ 932226419 w 257"/>
                <a:gd name="T33" fmla="*/ 249081853 h 137"/>
                <a:gd name="T34" fmla="*/ 932226419 w 257"/>
                <a:gd name="T35" fmla="*/ 249081853 h 137"/>
                <a:gd name="T36" fmla="*/ 173923036 w 257"/>
                <a:gd name="T37" fmla="*/ 0 h 137"/>
                <a:gd name="T38" fmla="*/ 173923036 w 257"/>
                <a:gd name="T39" fmla="*/ 0 h 1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57" h="137">
                  <a:moveTo>
                    <a:pt x="25" y="0"/>
                  </a:moveTo>
                  <a:cubicBezTo>
                    <a:pt x="25" y="0"/>
                    <a:pt x="25" y="0"/>
                    <a:pt x="25" y="0"/>
                  </a:cubicBezTo>
                  <a:cubicBezTo>
                    <a:pt x="15" y="0"/>
                    <a:pt x="7" y="2"/>
                    <a:pt x="0" y="5"/>
                  </a:cubicBezTo>
                  <a:cubicBezTo>
                    <a:pt x="31" y="21"/>
                    <a:pt x="74" y="43"/>
                    <a:pt x="119" y="66"/>
                  </a:cubicBezTo>
                  <a:cubicBezTo>
                    <a:pt x="166" y="90"/>
                    <a:pt x="216" y="115"/>
                    <a:pt x="256" y="137"/>
                  </a:cubicBezTo>
                  <a:cubicBezTo>
                    <a:pt x="257" y="135"/>
                    <a:pt x="257" y="134"/>
                    <a:pt x="257" y="133"/>
                  </a:cubicBezTo>
                  <a:cubicBezTo>
                    <a:pt x="257" y="132"/>
                    <a:pt x="257" y="132"/>
                    <a:pt x="257" y="132"/>
                  </a:cubicBezTo>
                  <a:cubicBezTo>
                    <a:pt x="257" y="132"/>
                    <a:pt x="257" y="132"/>
                    <a:pt x="257" y="132"/>
                  </a:cubicBezTo>
                  <a:cubicBezTo>
                    <a:pt x="255" y="111"/>
                    <a:pt x="248" y="99"/>
                    <a:pt x="225" y="84"/>
                  </a:cubicBezTo>
                  <a:cubicBezTo>
                    <a:pt x="218" y="80"/>
                    <a:pt x="210" y="75"/>
                    <a:pt x="203" y="71"/>
                  </a:cubicBezTo>
                  <a:cubicBezTo>
                    <a:pt x="186" y="62"/>
                    <a:pt x="165" y="51"/>
                    <a:pt x="137" y="37"/>
                  </a:cubicBezTo>
                  <a:cubicBezTo>
                    <a:pt x="137" y="37"/>
                    <a:pt x="137" y="37"/>
                    <a:pt x="137" y="37"/>
                  </a:cubicBezTo>
                  <a:cubicBezTo>
                    <a:pt x="137" y="37"/>
                    <a:pt x="136" y="37"/>
                    <a:pt x="136" y="37"/>
                  </a:cubicBezTo>
                  <a:cubicBezTo>
                    <a:pt x="136" y="37"/>
                    <a:pt x="136" y="37"/>
                    <a:pt x="135" y="36"/>
                  </a:cubicBezTo>
                  <a:cubicBezTo>
                    <a:pt x="135" y="36"/>
                    <a:pt x="135" y="36"/>
                    <a:pt x="135" y="36"/>
                  </a:cubicBezTo>
                  <a:cubicBezTo>
                    <a:pt x="135" y="36"/>
                    <a:pt x="135" y="36"/>
                    <a:pt x="135" y="36"/>
                  </a:cubicBezTo>
                  <a:cubicBezTo>
                    <a:pt x="135" y="36"/>
                    <a:pt x="134" y="36"/>
                    <a:pt x="134" y="36"/>
                  </a:cubicBezTo>
                  <a:cubicBezTo>
                    <a:pt x="134" y="36"/>
                    <a:pt x="134" y="36"/>
                    <a:pt x="134" y="36"/>
                  </a:cubicBezTo>
                  <a:cubicBezTo>
                    <a:pt x="83" y="11"/>
                    <a:pt x="49" y="0"/>
                    <a:pt x="25" y="0"/>
                  </a:cubicBezTo>
                  <a:cubicBezTo>
                    <a:pt x="25" y="0"/>
                    <a:pt x="25" y="0"/>
                    <a:pt x="25" y="0"/>
                  </a:cubicBezTo>
                </a:path>
              </a:pathLst>
            </a:custGeom>
            <a:solidFill>
              <a:srgbClr val="26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7" name="Freeform 88"/>
            <p:cNvSpPr>
              <a:spLocks noEditPoints="1"/>
            </p:cNvSpPr>
            <p:nvPr/>
          </p:nvSpPr>
          <p:spPr bwMode="auto">
            <a:xfrm>
              <a:off x="8880333" y="348370"/>
              <a:ext cx="773112" cy="566738"/>
            </a:xfrm>
            <a:custGeom>
              <a:avLst/>
              <a:gdLst>
                <a:gd name="T0" fmla="*/ 946866943 w 293"/>
                <a:gd name="T1" fmla="*/ 1493916096 h 215"/>
                <a:gd name="T2" fmla="*/ 946866943 w 293"/>
                <a:gd name="T3" fmla="*/ 1493916096 h 215"/>
                <a:gd name="T4" fmla="*/ 946866943 w 293"/>
                <a:gd name="T5" fmla="*/ 1493916096 h 215"/>
                <a:gd name="T6" fmla="*/ 946866943 w 293"/>
                <a:gd name="T7" fmla="*/ 1493916096 h 215"/>
                <a:gd name="T8" fmla="*/ 556981020 w 293"/>
                <a:gd name="T9" fmla="*/ 1396637495 h 215"/>
                <a:gd name="T10" fmla="*/ 556981020 w 293"/>
                <a:gd name="T11" fmla="*/ 1396637495 h 215"/>
                <a:gd name="T12" fmla="*/ 556981020 w 293"/>
                <a:gd name="T13" fmla="*/ 1396637495 h 215"/>
                <a:gd name="T14" fmla="*/ 2032975843 w 293"/>
                <a:gd name="T15" fmla="*/ 924144071 h 215"/>
                <a:gd name="T16" fmla="*/ 2026015196 w 293"/>
                <a:gd name="T17" fmla="*/ 951937957 h 215"/>
                <a:gd name="T18" fmla="*/ 2019051911 w 293"/>
                <a:gd name="T19" fmla="*/ 972783371 h 215"/>
                <a:gd name="T20" fmla="*/ 946866943 w 293"/>
                <a:gd name="T21" fmla="*/ 1493916096 h 215"/>
                <a:gd name="T22" fmla="*/ 2032975843 w 293"/>
                <a:gd name="T23" fmla="*/ 924144071 h 215"/>
                <a:gd name="T24" fmla="*/ 1197505632 w 293"/>
                <a:gd name="T25" fmla="*/ 257093445 h 215"/>
                <a:gd name="T26" fmla="*/ 1197505632 w 293"/>
                <a:gd name="T27" fmla="*/ 257093445 h 215"/>
                <a:gd name="T28" fmla="*/ 1657016491 w 293"/>
                <a:gd name="T29" fmla="*/ 493338839 h 215"/>
                <a:gd name="T30" fmla="*/ 1810185018 w 293"/>
                <a:gd name="T31" fmla="*/ 583668968 h 215"/>
                <a:gd name="T32" fmla="*/ 2032975843 w 293"/>
                <a:gd name="T33" fmla="*/ 917195599 h 215"/>
                <a:gd name="T34" fmla="*/ 2032975843 w 293"/>
                <a:gd name="T35" fmla="*/ 917195599 h 215"/>
                <a:gd name="T36" fmla="*/ 2032975843 w 293"/>
                <a:gd name="T37" fmla="*/ 917195599 h 215"/>
                <a:gd name="T38" fmla="*/ 1197505632 w 293"/>
                <a:gd name="T39" fmla="*/ 257093445 h 215"/>
                <a:gd name="T40" fmla="*/ 1197505632 w 293"/>
                <a:gd name="T41" fmla="*/ 257093445 h 215"/>
                <a:gd name="T42" fmla="*/ 1183581700 w 293"/>
                <a:gd name="T43" fmla="*/ 250144973 h 215"/>
                <a:gd name="T44" fmla="*/ 1190544985 w 293"/>
                <a:gd name="T45" fmla="*/ 257093445 h 215"/>
                <a:gd name="T46" fmla="*/ 1183581700 w 293"/>
                <a:gd name="T47" fmla="*/ 250144973 h 215"/>
                <a:gd name="T48" fmla="*/ 1183581700 w 293"/>
                <a:gd name="T49" fmla="*/ 250144973 h 215"/>
                <a:gd name="T50" fmla="*/ 1183581700 w 293"/>
                <a:gd name="T51" fmla="*/ 250144973 h 215"/>
                <a:gd name="T52" fmla="*/ 1183581700 w 293"/>
                <a:gd name="T53" fmla="*/ 250144973 h 215"/>
                <a:gd name="T54" fmla="*/ 1176621053 w 293"/>
                <a:gd name="T55" fmla="*/ 250144973 h 215"/>
                <a:gd name="T56" fmla="*/ 1176621053 w 293"/>
                <a:gd name="T57" fmla="*/ 250144973 h 215"/>
                <a:gd name="T58" fmla="*/ 1176621053 w 293"/>
                <a:gd name="T59" fmla="*/ 250144973 h 215"/>
                <a:gd name="T60" fmla="*/ 417733786 w 293"/>
                <a:gd name="T61" fmla="*/ 0 h 215"/>
                <a:gd name="T62" fmla="*/ 104433447 w 293"/>
                <a:gd name="T63" fmla="*/ 159814844 h 215"/>
                <a:gd name="T64" fmla="*/ 0 w 293"/>
                <a:gd name="T65" fmla="*/ 541978139 h 215"/>
                <a:gd name="T66" fmla="*/ 13923932 w 293"/>
                <a:gd name="T67" fmla="*/ 403008710 h 215"/>
                <a:gd name="T68" fmla="*/ 104433447 w 293"/>
                <a:gd name="T69" fmla="*/ 159814844 h 215"/>
                <a:gd name="T70" fmla="*/ 243678042 w 293"/>
                <a:gd name="T71" fmla="*/ 34742357 h 215"/>
                <a:gd name="T72" fmla="*/ 417733786 w 293"/>
                <a:gd name="T73" fmla="*/ 0 h 215"/>
                <a:gd name="T74" fmla="*/ 417733786 w 293"/>
                <a:gd name="T75" fmla="*/ 0 h 215"/>
                <a:gd name="T76" fmla="*/ 417733786 w 293"/>
                <a:gd name="T77" fmla="*/ 0 h 215"/>
                <a:gd name="T78" fmla="*/ 417733786 w 293"/>
                <a:gd name="T79" fmla="*/ 0 h 215"/>
                <a:gd name="T80" fmla="*/ 417733786 w 293"/>
                <a:gd name="T81" fmla="*/ 0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93" h="215">
                  <a:moveTo>
                    <a:pt x="136" y="215"/>
                  </a:moveTo>
                  <a:cubicBezTo>
                    <a:pt x="136" y="215"/>
                    <a:pt x="136" y="215"/>
                    <a:pt x="136" y="215"/>
                  </a:cubicBezTo>
                  <a:cubicBezTo>
                    <a:pt x="136" y="215"/>
                    <a:pt x="136" y="215"/>
                    <a:pt x="136" y="215"/>
                  </a:cubicBezTo>
                  <a:cubicBezTo>
                    <a:pt x="136" y="215"/>
                    <a:pt x="136" y="215"/>
                    <a:pt x="136" y="215"/>
                  </a:cubicBezTo>
                  <a:moveTo>
                    <a:pt x="80" y="201"/>
                  </a:moveTo>
                  <a:cubicBezTo>
                    <a:pt x="80" y="201"/>
                    <a:pt x="80" y="201"/>
                    <a:pt x="80" y="201"/>
                  </a:cubicBezTo>
                  <a:cubicBezTo>
                    <a:pt x="80" y="201"/>
                    <a:pt x="80" y="201"/>
                    <a:pt x="80" y="201"/>
                  </a:cubicBezTo>
                  <a:moveTo>
                    <a:pt x="292" y="133"/>
                  </a:moveTo>
                  <a:cubicBezTo>
                    <a:pt x="292" y="134"/>
                    <a:pt x="292" y="135"/>
                    <a:pt x="291" y="137"/>
                  </a:cubicBezTo>
                  <a:cubicBezTo>
                    <a:pt x="291" y="138"/>
                    <a:pt x="291" y="139"/>
                    <a:pt x="290" y="140"/>
                  </a:cubicBezTo>
                  <a:cubicBezTo>
                    <a:pt x="279" y="167"/>
                    <a:pt x="206" y="215"/>
                    <a:pt x="136" y="215"/>
                  </a:cubicBezTo>
                  <a:cubicBezTo>
                    <a:pt x="212" y="215"/>
                    <a:pt x="293" y="157"/>
                    <a:pt x="292" y="133"/>
                  </a:cubicBezTo>
                  <a:moveTo>
                    <a:pt x="172" y="37"/>
                  </a:moveTo>
                  <a:cubicBezTo>
                    <a:pt x="172" y="37"/>
                    <a:pt x="172" y="37"/>
                    <a:pt x="172" y="37"/>
                  </a:cubicBezTo>
                  <a:cubicBezTo>
                    <a:pt x="200" y="51"/>
                    <a:pt x="221" y="62"/>
                    <a:pt x="238" y="71"/>
                  </a:cubicBezTo>
                  <a:cubicBezTo>
                    <a:pt x="247" y="76"/>
                    <a:pt x="254" y="80"/>
                    <a:pt x="260" y="84"/>
                  </a:cubicBezTo>
                  <a:cubicBezTo>
                    <a:pt x="283" y="99"/>
                    <a:pt x="290" y="111"/>
                    <a:pt x="292" y="132"/>
                  </a:cubicBezTo>
                  <a:cubicBezTo>
                    <a:pt x="292" y="132"/>
                    <a:pt x="292" y="132"/>
                    <a:pt x="292" y="132"/>
                  </a:cubicBezTo>
                  <a:cubicBezTo>
                    <a:pt x="292" y="132"/>
                    <a:pt x="292" y="132"/>
                    <a:pt x="292" y="132"/>
                  </a:cubicBezTo>
                  <a:cubicBezTo>
                    <a:pt x="288" y="94"/>
                    <a:pt x="270" y="86"/>
                    <a:pt x="172" y="37"/>
                  </a:cubicBezTo>
                  <a:cubicBezTo>
                    <a:pt x="172" y="37"/>
                    <a:pt x="172" y="37"/>
                    <a:pt x="172" y="37"/>
                  </a:cubicBezTo>
                  <a:moveTo>
                    <a:pt x="170" y="36"/>
                  </a:moveTo>
                  <a:cubicBezTo>
                    <a:pt x="171" y="37"/>
                    <a:pt x="171" y="37"/>
                    <a:pt x="171" y="37"/>
                  </a:cubicBezTo>
                  <a:cubicBezTo>
                    <a:pt x="171" y="37"/>
                    <a:pt x="171" y="37"/>
                    <a:pt x="170" y="36"/>
                  </a:cubicBezTo>
                  <a:moveTo>
                    <a:pt x="170" y="36"/>
                  </a:moveTo>
                  <a:cubicBezTo>
                    <a:pt x="170" y="36"/>
                    <a:pt x="170" y="36"/>
                    <a:pt x="170" y="36"/>
                  </a:cubicBezTo>
                  <a:cubicBezTo>
                    <a:pt x="170" y="36"/>
                    <a:pt x="170" y="36"/>
                    <a:pt x="170" y="36"/>
                  </a:cubicBezTo>
                  <a:moveTo>
                    <a:pt x="169" y="36"/>
                  </a:moveTo>
                  <a:cubicBezTo>
                    <a:pt x="169" y="36"/>
                    <a:pt x="169" y="36"/>
                    <a:pt x="169" y="36"/>
                  </a:cubicBezTo>
                  <a:cubicBezTo>
                    <a:pt x="169" y="36"/>
                    <a:pt x="169" y="36"/>
                    <a:pt x="169" y="36"/>
                  </a:cubicBezTo>
                  <a:moveTo>
                    <a:pt x="60" y="0"/>
                  </a:moveTo>
                  <a:cubicBezTo>
                    <a:pt x="38" y="0"/>
                    <a:pt x="25" y="8"/>
                    <a:pt x="15" y="23"/>
                  </a:cubicBezTo>
                  <a:cubicBezTo>
                    <a:pt x="7" y="34"/>
                    <a:pt x="0" y="55"/>
                    <a:pt x="0" y="78"/>
                  </a:cubicBezTo>
                  <a:cubicBezTo>
                    <a:pt x="0" y="71"/>
                    <a:pt x="1" y="65"/>
                    <a:pt x="2" y="58"/>
                  </a:cubicBezTo>
                  <a:cubicBezTo>
                    <a:pt x="4" y="43"/>
                    <a:pt x="9" y="31"/>
                    <a:pt x="15" y="23"/>
                  </a:cubicBezTo>
                  <a:cubicBezTo>
                    <a:pt x="20" y="15"/>
                    <a:pt x="27" y="9"/>
                    <a:pt x="35" y="5"/>
                  </a:cubicBezTo>
                  <a:cubicBezTo>
                    <a:pt x="42" y="2"/>
                    <a:pt x="50" y="0"/>
                    <a:pt x="60" y="0"/>
                  </a:cubicBezTo>
                  <a:moveTo>
                    <a:pt x="60" y="0"/>
                  </a:moveTo>
                  <a:cubicBezTo>
                    <a:pt x="60" y="0"/>
                    <a:pt x="60" y="0"/>
                    <a:pt x="60" y="0"/>
                  </a:cubicBezTo>
                  <a:cubicBezTo>
                    <a:pt x="60" y="0"/>
                    <a:pt x="60" y="0"/>
                    <a:pt x="60" y="0"/>
                  </a:cubicBezTo>
                  <a:cubicBezTo>
                    <a:pt x="60" y="0"/>
                    <a:pt x="60" y="0"/>
                    <a:pt x="60" y="0"/>
                  </a:cubicBezTo>
                </a:path>
              </a:pathLst>
            </a:custGeom>
            <a:solidFill>
              <a:srgbClr val="264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8" name="Freeform 89"/>
            <p:cNvSpPr>
              <a:spLocks noEditPoints="1"/>
            </p:cNvSpPr>
            <p:nvPr/>
          </p:nvSpPr>
          <p:spPr bwMode="auto">
            <a:xfrm>
              <a:off x="9872521" y="846845"/>
              <a:ext cx="698500" cy="603250"/>
            </a:xfrm>
            <a:custGeom>
              <a:avLst/>
              <a:gdLst>
                <a:gd name="T0" fmla="*/ 1042154092 w 265"/>
                <a:gd name="T1" fmla="*/ 478819809 h 229"/>
                <a:gd name="T2" fmla="*/ 1681342217 w 265"/>
                <a:gd name="T3" fmla="*/ 1325429816 h 229"/>
                <a:gd name="T4" fmla="*/ 1813350809 w 265"/>
                <a:gd name="T5" fmla="*/ 1131127996 h 229"/>
                <a:gd name="T6" fmla="*/ 1841140566 w 265"/>
                <a:gd name="T7" fmla="*/ 992338347 h 229"/>
                <a:gd name="T8" fmla="*/ 1827244370 w 265"/>
                <a:gd name="T9" fmla="*/ 895186120 h 229"/>
                <a:gd name="T10" fmla="*/ 1042154092 w 265"/>
                <a:gd name="T11" fmla="*/ 478819809 h 229"/>
                <a:gd name="T12" fmla="*/ 69475709 w 265"/>
                <a:gd name="T13" fmla="*/ 0 h 229"/>
                <a:gd name="T14" fmla="*/ 0 w 265"/>
                <a:gd name="T15" fmla="*/ 346971487 h 229"/>
                <a:gd name="T16" fmla="*/ 534971925 w 265"/>
                <a:gd name="T17" fmla="*/ 1457280772 h 229"/>
                <a:gd name="T18" fmla="*/ 1042154092 w 265"/>
                <a:gd name="T19" fmla="*/ 1589129094 h 229"/>
                <a:gd name="T20" fmla="*/ 1403436743 w 265"/>
                <a:gd name="T21" fmla="*/ 1512795578 h 229"/>
                <a:gd name="T22" fmla="*/ 993520042 w 265"/>
                <a:gd name="T23" fmla="*/ 832732622 h 229"/>
                <a:gd name="T24" fmla="*/ 69475709 w 265"/>
                <a:gd name="T25" fmla="*/ 0 h 2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5" h="229">
                  <a:moveTo>
                    <a:pt x="150" y="69"/>
                  </a:moveTo>
                  <a:cubicBezTo>
                    <a:pt x="172" y="99"/>
                    <a:pt x="212" y="151"/>
                    <a:pt x="242" y="191"/>
                  </a:cubicBezTo>
                  <a:cubicBezTo>
                    <a:pt x="251" y="181"/>
                    <a:pt x="258" y="171"/>
                    <a:pt x="261" y="163"/>
                  </a:cubicBezTo>
                  <a:cubicBezTo>
                    <a:pt x="264" y="156"/>
                    <a:pt x="265" y="149"/>
                    <a:pt x="265" y="143"/>
                  </a:cubicBezTo>
                  <a:cubicBezTo>
                    <a:pt x="265" y="138"/>
                    <a:pt x="264" y="133"/>
                    <a:pt x="263" y="129"/>
                  </a:cubicBezTo>
                  <a:cubicBezTo>
                    <a:pt x="232" y="113"/>
                    <a:pt x="192" y="91"/>
                    <a:pt x="150" y="69"/>
                  </a:cubicBezTo>
                  <a:moveTo>
                    <a:pt x="10" y="0"/>
                  </a:moveTo>
                  <a:cubicBezTo>
                    <a:pt x="3" y="9"/>
                    <a:pt x="0" y="27"/>
                    <a:pt x="0" y="50"/>
                  </a:cubicBezTo>
                  <a:cubicBezTo>
                    <a:pt x="0" y="103"/>
                    <a:pt x="21" y="180"/>
                    <a:pt x="77" y="210"/>
                  </a:cubicBezTo>
                  <a:cubicBezTo>
                    <a:pt x="103" y="223"/>
                    <a:pt x="128" y="229"/>
                    <a:pt x="150" y="229"/>
                  </a:cubicBezTo>
                  <a:cubicBezTo>
                    <a:pt x="169" y="229"/>
                    <a:pt x="187" y="224"/>
                    <a:pt x="202" y="218"/>
                  </a:cubicBezTo>
                  <a:cubicBezTo>
                    <a:pt x="179" y="180"/>
                    <a:pt x="156" y="139"/>
                    <a:pt x="143" y="120"/>
                  </a:cubicBezTo>
                  <a:cubicBezTo>
                    <a:pt x="120" y="84"/>
                    <a:pt x="48" y="26"/>
                    <a:pt x="1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9" name="Freeform 90"/>
            <p:cNvSpPr>
              <a:spLocks/>
            </p:cNvSpPr>
            <p:nvPr/>
          </p:nvSpPr>
          <p:spPr bwMode="auto">
            <a:xfrm>
              <a:off x="9977296" y="811920"/>
              <a:ext cx="587375" cy="374650"/>
            </a:xfrm>
            <a:custGeom>
              <a:avLst/>
              <a:gdLst>
                <a:gd name="T0" fmla="*/ 13875747 w 223"/>
                <a:gd name="T1" fmla="*/ 0 h 142"/>
                <a:gd name="T2" fmla="*/ 0 w 223"/>
                <a:gd name="T3" fmla="*/ 0 h 142"/>
                <a:gd name="T4" fmla="*/ 652152190 w 223"/>
                <a:gd name="T5" fmla="*/ 424623561 h 142"/>
                <a:gd name="T6" fmla="*/ 763158163 w 223"/>
                <a:gd name="T7" fmla="*/ 570805659 h 142"/>
                <a:gd name="T8" fmla="*/ 1547127312 w 223"/>
                <a:gd name="T9" fmla="*/ 988469173 h 142"/>
                <a:gd name="T10" fmla="*/ 1547127312 w 223"/>
                <a:gd name="T11" fmla="*/ 988469173 h 142"/>
                <a:gd name="T12" fmla="*/ 832534262 w 223"/>
                <a:gd name="T13" fmla="*/ 375897954 h 142"/>
                <a:gd name="T14" fmla="*/ 13875747 w 223"/>
                <a:gd name="T15" fmla="*/ 0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3" h="142">
                  <a:moveTo>
                    <a:pt x="2" y="0"/>
                  </a:moveTo>
                  <a:cubicBezTo>
                    <a:pt x="2" y="0"/>
                    <a:pt x="1" y="0"/>
                    <a:pt x="0" y="0"/>
                  </a:cubicBezTo>
                  <a:cubicBezTo>
                    <a:pt x="52" y="32"/>
                    <a:pt x="90" y="55"/>
                    <a:pt x="94" y="61"/>
                  </a:cubicBezTo>
                  <a:cubicBezTo>
                    <a:pt x="96" y="65"/>
                    <a:pt x="102" y="72"/>
                    <a:pt x="110" y="82"/>
                  </a:cubicBezTo>
                  <a:cubicBezTo>
                    <a:pt x="152" y="104"/>
                    <a:pt x="192" y="126"/>
                    <a:pt x="223" y="142"/>
                  </a:cubicBezTo>
                  <a:cubicBezTo>
                    <a:pt x="223" y="142"/>
                    <a:pt x="223" y="142"/>
                    <a:pt x="223" y="142"/>
                  </a:cubicBezTo>
                  <a:cubicBezTo>
                    <a:pt x="215" y="117"/>
                    <a:pt x="185" y="90"/>
                    <a:pt x="120" y="54"/>
                  </a:cubicBezTo>
                  <a:cubicBezTo>
                    <a:pt x="53" y="16"/>
                    <a:pt x="25" y="0"/>
                    <a:pt x="2" y="0"/>
                  </a:cubicBezTo>
                </a:path>
              </a:pathLst>
            </a:custGeom>
            <a:solidFill>
              <a:srgbClr val="26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0" name="Freeform 91"/>
            <p:cNvSpPr>
              <a:spLocks/>
            </p:cNvSpPr>
            <p:nvPr/>
          </p:nvSpPr>
          <p:spPr bwMode="auto">
            <a:xfrm>
              <a:off x="9897921" y="811920"/>
              <a:ext cx="611187" cy="609600"/>
            </a:xfrm>
            <a:custGeom>
              <a:avLst/>
              <a:gdLst>
                <a:gd name="T0" fmla="*/ 208206647 w 232"/>
                <a:gd name="T1" fmla="*/ 0 h 231"/>
                <a:gd name="T2" fmla="*/ 34700669 w 232"/>
                <a:gd name="T3" fmla="*/ 55713745 h 231"/>
                <a:gd name="T4" fmla="*/ 0 w 232"/>
                <a:gd name="T5" fmla="*/ 90532197 h 231"/>
                <a:gd name="T6" fmla="*/ 0 w 232"/>
                <a:gd name="T7" fmla="*/ 90532197 h 231"/>
                <a:gd name="T8" fmla="*/ 923047801 w 232"/>
                <a:gd name="T9" fmla="*/ 926227823 h 231"/>
                <a:gd name="T10" fmla="*/ 1332519381 w 232"/>
                <a:gd name="T11" fmla="*/ 1608710649 h 231"/>
                <a:gd name="T12" fmla="*/ 1610127366 w 232"/>
                <a:gd name="T13" fmla="*/ 1420679397 h 231"/>
                <a:gd name="T14" fmla="*/ 971629264 w 232"/>
                <a:gd name="T15" fmla="*/ 571057974 h 231"/>
                <a:gd name="T16" fmla="*/ 860585544 w 232"/>
                <a:gd name="T17" fmla="*/ 424812031 h 231"/>
                <a:gd name="T18" fmla="*/ 208206647 w 232"/>
                <a:gd name="T19" fmla="*/ 0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231">
                  <a:moveTo>
                    <a:pt x="30" y="0"/>
                  </a:moveTo>
                  <a:cubicBezTo>
                    <a:pt x="21" y="1"/>
                    <a:pt x="14" y="4"/>
                    <a:pt x="5" y="8"/>
                  </a:cubicBezTo>
                  <a:cubicBezTo>
                    <a:pt x="3" y="9"/>
                    <a:pt x="1" y="11"/>
                    <a:pt x="0" y="13"/>
                  </a:cubicBezTo>
                  <a:cubicBezTo>
                    <a:pt x="0" y="13"/>
                    <a:pt x="0" y="13"/>
                    <a:pt x="0" y="13"/>
                  </a:cubicBezTo>
                  <a:cubicBezTo>
                    <a:pt x="38" y="39"/>
                    <a:pt x="110" y="97"/>
                    <a:pt x="133" y="133"/>
                  </a:cubicBezTo>
                  <a:cubicBezTo>
                    <a:pt x="146" y="152"/>
                    <a:pt x="169" y="193"/>
                    <a:pt x="192" y="231"/>
                  </a:cubicBezTo>
                  <a:cubicBezTo>
                    <a:pt x="208" y="223"/>
                    <a:pt x="222" y="214"/>
                    <a:pt x="232" y="204"/>
                  </a:cubicBezTo>
                  <a:cubicBezTo>
                    <a:pt x="202" y="164"/>
                    <a:pt x="162" y="112"/>
                    <a:pt x="140" y="82"/>
                  </a:cubicBezTo>
                  <a:cubicBezTo>
                    <a:pt x="132" y="72"/>
                    <a:pt x="126" y="65"/>
                    <a:pt x="124" y="61"/>
                  </a:cubicBezTo>
                  <a:cubicBezTo>
                    <a:pt x="120" y="55"/>
                    <a:pt x="82" y="32"/>
                    <a:pt x="30" y="0"/>
                  </a:cubicBezTo>
                </a:path>
              </a:pathLst>
            </a:custGeom>
            <a:solidFill>
              <a:srgbClr val="263A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1" name="Freeform 92"/>
            <p:cNvSpPr>
              <a:spLocks/>
            </p:cNvSpPr>
            <p:nvPr/>
          </p:nvSpPr>
          <p:spPr bwMode="auto">
            <a:xfrm>
              <a:off x="9872521" y="811920"/>
              <a:ext cx="698500" cy="411163"/>
            </a:xfrm>
            <a:custGeom>
              <a:avLst/>
              <a:gdLst>
                <a:gd name="T0" fmla="*/ 291804306 w 265"/>
                <a:gd name="T1" fmla="*/ 0 h 156"/>
                <a:gd name="T2" fmla="*/ 104216200 w 265"/>
                <a:gd name="T3" fmla="*/ 55572897 h 156"/>
                <a:gd name="T4" fmla="*/ 0 w 265"/>
                <a:gd name="T5" fmla="*/ 437643479 h 156"/>
                <a:gd name="T6" fmla="*/ 69475709 w 265"/>
                <a:gd name="T7" fmla="*/ 90308263 h 156"/>
                <a:gd name="T8" fmla="*/ 104216200 w 265"/>
                <a:gd name="T9" fmla="*/ 55572897 h 156"/>
                <a:gd name="T10" fmla="*/ 277908109 w 265"/>
                <a:gd name="T11" fmla="*/ 0 h 156"/>
                <a:gd name="T12" fmla="*/ 291804306 w 265"/>
                <a:gd name="T13" fmla="*/ 0 h 156"/>
                <a:gd name="T14" fmla="*/ 1111632438 w 265"/>
                <a:gd name="T15" fmla="*/ 375122982 h 156"/>
                <a:gd name="T16" fmla="*/ 1827244370 w 265"/>
                <a:gd name="T17" fmla="*/ 986432750 h 156"/>
                <a:gd name="T18" fmla="*/ 1841140566 w 265"/>
                <a:gd name="T19" fmla="*/ 1083685978 h 156"/>
                <a:gd name="T20" fmla="*/ 1111632438 w 265"/>
                <a:gd name="T21" fmla="*/ 375122982 h 156"/>
                <a:gd name="T22" fmla="*/ 291804306 w 265"/>
                <a:gd name="T23" fmla="*/ 0 h 1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156">
                  <a:moveTo>
                    <a:pt x="42" y="0"/>
                  </a:moveTo>
                  <a:cubicBezTo>
                    <a:pt x="33" y="0"/>
                    <a:pt x="24" y="3"/>
                    <a:pt x="15" y="8"/>
                  </a:cubicBezTo>
                  <a:cubicBezTo>
                    <a:pt x="5" y="14"/>
                    <a:pt x="0" y="35"/>
                    <a:pt x="0" y="63"/>
                  </a:cubicBezTo>
                  <a:cubicBezTo>
                    <a:pt x="0" y="40"/>
                    <a:pt x="3" y="22"/>
                    <a:pt x="10" y="13"/>
                  </a:cubicBezTo>
                  <a:cubicBezTo>
                    <a:pt x="11" y="11"/>
                    <a:pt x="13" y="9"/>
                    <a:pt x="15" y="8"/>
                  </a:cubicBezTo>
                  <a:cubicBezTo>
                    <a:pt x="24" y="4"/>
                    <a:pt x="31" y="1"/>
                    <a:pt x="40" y="0"/>
                  </a:cubicBezTo>
                  <a:cubicBezTo>
                    <a:pt x="41" y="0"/>
                    <a:pt x="42" y="0"/>
                    <a:pt x="42" y="0"/>
                  </a:cubicBezTo>
                  <a:cubicBezTo>
                    <a:pt x="65" y="0"/>
                    <a:pt x="93" y="16"/>
                    <a:pt x="160" y="54"/>
                  </a:cubicBezTo>
                  <a:cubicBezTo>
                    <a:pt x="225" y="90"/>
                    <a:pt x="255" y="117"/>
                    <a:pt x="263" y="142"/>
                  </a:cubicBezTo>
                  <a:cubicBezTo>
                    <a:pt x="264" y="146"/>
                    <a:pt x="265" y="151"/>
                    <a:pt x="265" y="156"/>
                  </a:cubicBezTo>
                  <a:cubicBezTo>
                    <a:pt x="265" y="127"/>
                    <a:pt x="238" y="97"/>
                    <a:pt x="160" y="54"/>
                  </a:cubicBezTo>
                  <a:cubicBezTo>
                    <a:pt x="93" y="16"/>
                    <a:pt x="65" y="0"/>
                    <a:pt x="42" y="0"/>
                  </a:cubicBezTo>
                </a:path>
              </a:pathLst>
            </a:custGeom>
            <a:solidFill>
              <a:srgbClr val="264C5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77" name="组合 129"/>
          <p:cNvGrpSpPr>
            <a:grpSpLocks/>
          </p:cNvGrpSpPr>
          <p:nvPr/>
        </p:nvGrpSpPr>
        <p:grpSpPr bwMode="auto">
          <a:xfrm>
            <a:off x="3776663" y="5426075"/>
            <a:ext cx="1149350" cy="2078038"/>
            <a:chOff x="3230563" y="5426075"/>
            <a:chExt cx="1695450" cy="3067051"/>
          </a:xfrm>
        </p:grpSpPr>
        <p:sp>
          <p:nvSpPr>
            <p:cNvPr id="3123" name="Freeform 52"/>
            <p:cNvSpPr>
              <a:spLocks/>
            </p:cNvSpPr>
            <p:nvPr/>
          </p:nvSpPr>
          <p:spPr bwMode="auto">
            <a:xfrm>
              <a:off x="3230563" y="5426075"/>
              <a:ext cx="1695450" cy="1314450"/>
            </a:xfrm>
            <a:custGeom>
              <a:avLst/>
              <a:gdLst>
                <a:gd name="T0" fmla="*/ 2147483646 w 643"/>
                <a:gd name="T1" fmla="*/ 2147483646 h 498"/>
                <a:gd name="T2" fmla="*/ 2147483646 w 643"/>
                <a:gd name="T3" fmla="*/ 2147483646 h 498"/>
                <a:gd name="T4" fmla="*/ 465824228 w 643"/>
                <a:gd name="T5" fmla="*/ 2147483646 h 498"/>
                <a:gd name="T6" fmla="*/ 146003822 w 643"/>
                <a:gd name="T7" fmla="*/ 2147483646 h 498"/>
                <a:gd name="T8" fmla="*/ 6953191 w 643"/>
                <a:gd name="T9" fmla="*/ 522504433 h 498"/>
                <a:gd name="T10" fmla="*/ 298963471 w 643"/>
                <a:gd name="T11" fmla="*/ 202034660 h 498"/>
                <a:gd name="T12" fmla="*/ 2147483646 w 643"/>
                <a:gd name="T13" fmla="*/ 13933698 h 498"/>
                <a:gd name="T14" fmla="*/ 2147483646 w 643"/>
                <a:gd name="T15" fmla="*/ 299570545 h 498"/>
                <a:gd name="T16" fmla="*/ 2147483646 w 643"/>
                <a:gd name="T17" fmla="*/ 2147483646 h 4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3" h="498">
                  <a:moveTo>
                    <a:pt x="642" y="424"/>
                  </a:moveTo>
                  <a:cubicBezTo>
                    <a:pt x="643" y="448"/>
                    <a:pt x="625" y="468"/>
                    <a:pt x="601" y="470"/>
                  </a:cubicBezTo>
                  <a:cubicBezTo>
                    <a:pt x="67" y="497"/>
                    <a:pt x="67" y="497"/>
                    <a:pt x="67" y="497"/>
                  </a:cubicBezTo>
                  <a:cubicBezTo>
                    <a:pt x="43" y="498"/>
                    <a:pt x="22" y="480"/>
                    <a:pt x="21" y="455"/>
                  </a:cubicBezTo>
                  <a:cubicBezTo>
                    <a:pt x="1" y="75"/>
                    <a:pt x="1" y="75"/>
                    <a:pt x="1" y="75"/>
                  </a:cubicBezTo>
                  <a:cubicBezTo>
                    <a:pt x="0" y="51"/>
                    <a:pt x="19" y="30"/>
                    <a:pt x="43" y="29"/>
                  </a:cubicBezTo>
                  <a:cubicBezTo>
                    <a:pt x="577" y="2"/>
                    <a:pt x="577" y="2"/>
                    <a:pt x="577" y="2"/>
                  </a:cubicBezTo>
                  <a:cubicBezTo>
                    <a:pt x="601" y="0"/>
                    <a:pt x="621" y="19"/>
                    <a:pt x="623" y="43"/>
                  </a:cubicBezTo>
                  <a:lnTo>
                    <a:pt x="642" y="424"/>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4" name="Freeform 53"/>
            <p:cNvSpPr>
              <a:spLocks/>
            </p:cNvSpPr>
            <p:nvPr/>
          </p:nvSpPr>
          <p:spPr bwMode="auto">
            <a:xfrm>
              <a:off x="3371850" y="5532438"/>
              <a:ext cx="1376362" cy="295275"/>
            </a:xfrm>
            <a:custGeom>
              <a:avLst/>
              <a:gdLst>
                <a:gd name="T0" fmla="*/ 2147483646 w 522"/>
                <a:gd name="T1" fmla="*/ 486536745 h 112"/>
                <a:gd name="T2" fmla="*/ 2147483646 w 522"/>
                <a:gd name="T3" fmla="*/ 597744692 h 112"/>
                <a:gd name="T4" fmla="*/ 139044203 w 522"/>
                <a:gd name="T5" fmla="*/ 771508756 h 112"/>
                <a:gd name="T6" fmla="*/ 20856367 w 522"/>
                <a:gd name="T7" fmla="*/ 674199826 h 112"/>
                <a:gd name="T8" fmla="*/ 6953001 w 522"/>
                <a:gd name="T9" fmla="*/ 284972012 h 112"/>
                <a:gd name="T10" fmla="*/ 104284470 w 522"/>
                <a:gd name="T11" fmla="*/ 173764065 h 112"/>
                <a:gd name="T12" fmla="*/ 2147483646 w 522"/>
                <a:gd name="T13" fmla="*/ 0 h 112"/>
                <a:gd name="T14" fmla="*/ 2147483646 w 522"/>
                <a:gd name="T15" fmla="*/ 104258439 h 112"/>
                <a:gd name="T16" fmla="*/ 2147483646 w 522"/>
                <a:gd name="T17" fmla="*/ 486536745 h 1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2" h="112">
                  <a:moveTo>
                    <a:pt x="522" y="70"/>
                  </a:moveTo>
                  <a:cubicBezTo>
                    <a:pt x="522" y="79"/>
                    <a:pt x="516" y="86"/>
                    <a:pt x="507" y="86"/>
                  </a:cubicBezTo>
                  <a:cubicBezTo>
                    <a:pt x="20" y="111"/>
                    <a:pt x="20" y="111"/>
                    <a:pt x="20" y="111"/>
                  </a:cubicBezTo>
                  <a:cubicBezTo>
                    <a:pt x="11" y="112"/>
                    <a:pt x="4" y="105"/>
                    <a:pt x="3" y="97"/>
                  </a:cubicBezTo>
                  <a:cubicBezTo>
                    <a:pt x="1" y="41"/>
                    <a:pt x="1" y="41"/>
                    <a:pt x="1" y="41"/>
                  </a:cubicBezTo>
                  <a:cubicBezTo>
                    <a:pt x="0" y="33"/>
                    <a:pt x="7" y="26"/>
                    <a:pt x="15" y="25"/>
                  </a:cubicBezTo>
                  <a:cubicBezTo>
                    <a:pt x="503" y="0"/>
                    <a:pt x="503" y="0"/>
                    <a:pt x="503" y="0"/>
                  </a:cubicBezTo>
                  <a:cubicBezTo>
                    <a:pt x="512" y="0"/>
                    <a:pt x="519" y="6"/>
                    <a:pt x="519" y="15"/>
                  </a:cubicBezTo>
                  <a:lnTo>
                    <a:pt x="522" y="70"/>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5" name="Freeform 54"/>
            <p:cNvSpPr>
              <a:spLocks/>
            </p:cNvSpPr>
            <p:nvPr/>
          </p:nvSpPr>
          <p:spPr bwMode="auto">
            <a:xfrm>
              <a:off x="3379788" y="5703888"/>
              <a:ext cx="1368425" cy="123825"/>
            </a:xfrm>
            <a:custGeom>
              <a:avLst/>
              <a:gdLst>
                <a:gd name="T0" fmla="*/ 2147483646 w 519"/>
                <a:gd name="T1" fmla="*/ 111055218 h 47"/>
                <a:gd name="T2" fmla="*/ 111232650 w 519"/>
                <a:gd name="T3" fmla="*/ 284581465 h 47"/>
                <a:gd name="T4" fmla="*/ 0 w 519"/>
                <a:gd name="T5" fmla="*/ 180465716 h 47"/>
                <a:gd name="T6" fmla="*/ 0 w 519"/>
                <a:gd name="T7" fmla="*/ 222110435 h 47"/>
                <a:gd name="T8" fmla="*/ 118182878 w 519"/>
                <a:gd name="T9" fmla="*/ 319284080 h 47"/>
                <a:gd name="T10" fmla="*/ 2147483646 w 519"/>
                <a:gd name="T11" fmla="*/ 145760467 h 47"/>
                <a:gd name="T12" fmla="*/ 2147483646 w 519"/>
                <a:gd name="T13" fmla="*/ 34705249 h 47"/>
                <a:gd name="T14" fmla="*/ 2147483646 w 519"/>
                <a:gd name="T15" fmla="*/ 0 h 47"/>
                <a:gd name="T16" fmla="*/ 2147483646 w 519"/>
                <a:gd name="T17" fmla="*/ 111055218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9" h="47">
                  <a:moveTo>
                    <a:pt x="504" y="16"/>
                  </a:moveTo>
                  <a:cubicBezTo>
                    <a:pt x="16" y="41"/>
                    <a:pt x="16" y="41"/>
                    <a:pt x="16" y="41"/>
                  </a:cubicBezTo>
                  <a:cubicBezTo>
                    <a:pt x="8" y="41"/>
                    <a:pt x="1" y="35"/>
                    <a:pt x="0" y="26"/>
                  </a:cubicBezTo>
                  <a:cubicBezTo>
                    <a:pt x="0" y="32"/>
                    <a:pt x="0" y="32"/>
                    <a:pt x="0" y="32"/>
                  </a:cubicBezTo>
                  <a:cubicBezTo>
                    <a:pt x="1" y="40"/>
                    <a:pt x="8" y="47"/>
                    <a:pt x="17" y="46"/>
                  </a:cubicBezTo>
                  <a:cubicBezTo>
                    <a:pt x="504" y="21"/>
                    <a:pt x="504" y="21"/>
                    <a:pt x="504" y="21"/>
                  </a:cubicBezTo>
                  <a:cubicBezTo>
                    <a:pt x="513" y="21"/>
                    <a:pt x="519" y="14"/>
                    <a:pt x="519" y="5"/>
                  </a:cubicBezTo>
                  <a:cubicBezTo>
                    <a:pt x="519" y="0"/>
                    <a:pt x="519" y="0"/>
                    <a:pt x="519" y="0"/>
                  </a:cubicBezTo>
                  <a:cubicBezTo>
                    <a:pt x="519" y="8"/>
                    <a:pt x="513" y="15"/>
                    <a:pt x="504" y="16"/>
                  </a:cubicBezTo>
                  <a:close/>
                </a:path>
              </a:pathLst>
            </a:custGeom>
            <a:solidFill>
              <a:srgbClr val="D9C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6" name="Freeform 55"/>
            <p:cNvSpPr>
              <a:spLocks/>
            </p:cNvSpPr>
            <p:nvPr/>
          </p:nvSpPr>
          <p:spPr bwMode="auto">
            <a:xfrm>
              <a:off x="3387725" y="5892800"/>
              <a:ext cx="158750" cy="161925"/>
            </a:xfrm>
            <a:custGeom>
              <a:avLst/>
              <a:gdLst>
                <a:gd name="T0" fmla="*/ 420026042 w 60"/>
                <a:gd name="T1" fmla="*/ 373460104 h 61"/>
                <a:gd name="T2" fmla="*/ 392025188 w 60"/>
                <a:gd name="T3" fmla="*/ 408690736 h 61"/>
                <a:gd name="T4" fmla="*/ 49003479 w 60"/>
                <a:gd name="T5" fmla="*/ 422783520 h 61"/>
                <a:gd name="T6" fmla="*/ 14001750 w 60"/>
                <a:gd name="T7" fmla="*/ 394597952 h 61"/>
                <a:gd name="T8" fmla="*/ 0 w 60"/>
                <a:gd name="T9" fmla="*/ 49326071 h 61"/>
                <a:gd name="T10" fmla="*/ 28000854 w 60"/>
                <a:gd name="T11" fmla="*/ 21140503 h 61"/>
                <a:gd name="T12" fmla="*/ 371022563 w 60"/>
                <a:gd name="T13" fmla="*/ 0 h 61"/>
                <a:gd name="T14" fmla="*/ 406024292 w 60"/>
                <a:gd name="T15" fmla="*/ 28185568 h 61"/>
                <a:gd name="T16" fmla="*/ 420026042 w 60"/>
                <a:gd name="T17" fmla="*/ 373460104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8" y="58"/>
                    <a:pt x="56" y="58"/>
                  </a:cubicBezTo>
                  <a:cubicBezTo>
                    <a:pt x="7" y="60"/>
                    <a:pt x="7" y="60"/>
                    <a:pt x="7" y="60"/>
                  </a:cubicBezTo>
                  <a:cubicBezTo>
                    <a:pt x="5" y="61"/>
                    <a:pt x="3" y="59"/>
                    <a:pt x="2" y="56"/>
                  </a:cubicBezTo>
                  <a:cubicBezTo>
                    <a:pt x="0" y="7"/>
                    <a:pt x="0" y="7"/>
                    <a:pt x="0" y="7"/>
                  </a:cubicBezTo>
                  <a:cubicBezTo>
                    <a:pt x="0" y="5"/>
                    <a:pt x="2" y="3"/>
                    <a:pt x="4" y="3"/>
                  </a:cubicBezTo>
                  <a:cubicBezTo>
                    <a:pt x="53" y="0"/>
                    <a:pt x="53" y="0"/>
                    <a:pt x="53" y="0"/>
                  </a:cubicBezTo>
                  <a:cubicBezTo>
                    <a:pt x="55" y="0"/>
                    <a:pt x="57"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7" name="Freeform 56"/>
            <p:cNvSpPr>
              <a:spLocks/>
            </p:cNvSpPr>
            <p:nvPr/>
          </p:nvSpPr>
          <p:spPr bwMode="auto">
            <a:xfrm>
              <a:off x="3590925" y="5883275"/>
              <a:ext cx="158750" cy="160338"/>
            </a:xfrm>
            <a:custGeom>
              <a:avLst/>
              <a:gdLst>
                <a:gd name="T0" fmla="*/ 420026042 w 60"/>
                <a:gd name="T1" fmla="*/ 366175193 h 61"/>
                <a:gd name="T2" fmla="*/ 392025188 w 60"/>
                <a:gd name="T3" fmla="*/ 400721461 h 61"/>
                <a:gd name="T4" fmla="*/ 49003479 w 60"/>
                <a:gd name="T5" fmla="*/ 414539442 h 61"/>
                <a:gd name="T6" fmla="*/ 21002625 w 60"/>
                <a:gd name="T7" fmla="*/ 386903479 h 61"/>
                <a:gd name="T8" fmla="*/ 0 w 60"/>
                <a:gd name="T9" fmla="*/ 48361621 h 61"/>
                <a:gd name="T10" fmla="*/ 28000854 w 60"/>
                <a:gd name="T11" fmla="*/ 20725658 h 61"/>
                <a:gd name="T12" fmla="*/ 371022563 w 60"/>
                <a:gd name="T13" fmla="*/ 0 h 61"/>
                <a:gd name="T14" fmla="*/ 406024292 w 60"/>
                <a:gd name="T15" fmla="*/ 34543639 h 61"/>
                <a:gd name="T16" fmla="*/ 420026042 w 60"/>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9" y="58"/>
                    <a:pt x="56" y="58"/>
                  </a:cubicBezTo>
                  <a:cubicBezTo>
                    <a:pt x="7" y="60"/>
                    <a:pt x="7" y="60"/>
                    <a:pt x="7" y="60"/>
                  </a:cubicBezTo>
                  <a:cubicBezTo>
                    <a:pt x="5" y="61"/>
                    <a:pt x="3" y="59"/>
                    <a:pt x="3" y="56"/>
                  </a:cubicBezTo>
                  <a:cubicBezTo>
                    <a:pt x="0" y="7"/>
                    <a:pt x="0" y="7"/>
                    <a:pt x="0" y="7"/>
                  </a:cubicBezTo>
                  <a:cubicBezTo>
                    <a:pt x="0" y="5"/>
                    <a:pt x="2" y="3"/>
                    <a:pt x="4" y="3"/>
                  </a:cubicBezTo>
                  <a:cubicBezTo>
                    <a:pt x="53" y="0"/>
                    <a:pt x="53" y="0"/>
                    <a:pt x="53" y="0"/>
                  </a:cubicBezTo>
                  <a:cubicBezTo>
                    <a:pt x="56" y="0"/>
                    <a:pt x="58" y="2"/>
                    <a:pt x="58" y="5"/>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8" name="Freeform 57"/>
            <p:cNvSpPr>
              <a:spLocks/>
            </p:cNvSpPr>
            <p:nvPr/>
          </p:nvSpPr>
          <p:spPr bwMode="auto">
            <a:xfrm>
              <a:off x="3794125" y="5872163"/>
              <a:ext cx="160337" cy="160338"/>
            </a:xfrm>
            <a:custGeom>
              <a:avLst/>
              <a:gdLst>
                <a:gd name="T0" fmla="*/ 421441862 w 61"/>
                <a:gd name="T1" fmla="*/ 366175193 h 61"/>
                <a:gd name="T2" fmla="*/ 386898438 w 61"/>
                <a:gd name="T3" fmla="*/ 400721461 h 61"/>
                <a:gd name="T4" fmla="*/ 55271581 w 61"/>
                <a:gd name="T5" fmla="*/ 421447119 h 61"/>
                <a:gd name="T6" fmla="*/ 20725529 w 61"/>
                <a:gd name="T7" fmla="*/ 386903479 h 61"/>
                <a:gd name="T8" fmla="*/ 0 w 61"/>
                <a:gd name="T9" fmla="*/ 55271926 h 61"/>
                <a:gd name="T10" fmla="*/ 34543424 w 61"/>
                <a:gd name="T11" fmla="*/ 20725658 h 61"/>
                <a:gd name="T12" fmla="*/ 366170281 w 61"/>
                <a:gd name="T13" fmla="*/ 0 h 61"/>
                <a:gd name="T14" fmla="*/ 400716333 w 61"/>
                <a:gd name="T15" fmla="*/ 34543639 h 61"/>
                <a:gd name="T16" fmla="*/ 421441862 w 61"/>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1">
                  <a:moveTo>
                    <a:pt x="61" y="53"/>
                  </a:moveTo>
                  <a:cubicBezTo>
                    <a:pt x="61" y="56"/>
                    <a:pt x="59" y="58"/>
                    <a:pt x="56" y="58"/>
                  </a:cubicBezTo>
                  <a:cubicBezTo>
                    <a:pt x="8" y="61"/>
                    <a:pt x="8" y="61"/>
                    <a:pt x="8" y="61"/>
                  </a:cubicBezTo>
                  <a:cubicBezTo>
                    <a:pt x="5" y="61"/>
                    <a:pt x="3" y="59"/>
                    <a:pt x="3" y="56"/>
                  </a:cubicBezTo>
                  <a:cubicBezTo>
                    <a:pt x="0" y="8"/>
                    <a:pt x="0" y="8"/>
                    <a:pt x="0" y="8"/>
                  </a:cubicBezTo>
                  <a:cubicBezTo>
                    <a:pt x="0" y="5"/>
                    <a:pt x="2" y="3"/>
                    <a:pt x="5" y="3"/>
                  </a:cubicBezTo>
                  <a:cubicBezTo>
                    <a:pt x="53" y="0"/>
                    <a:pt x="53" y="0"/>
                    <a:pt x="53" y="0"/>
                  </a:cubicBezTo>
                  <a:cubicBezTo>
                    <a:pt x="56" y="0"/>
                    <a:pt x="58" y="2"/>
                    <a:pt x="58" y="5"/>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9" name="Freeform 58"/>
            <p:cNvSpPr>
              <a:spLocks/>
            </p:cNvSpPr>
            <p:nvPr/>
          </p:nvSpPr>
          <p:spPr bwMode="auto">
            <a:xfrm>
              <a:off x="4000500" y="5862638"/>
              <a:ext cx="157162" cy="160338"/>
            </a:xfrm>
            <a:custGeom>
              <a:avLst/>
              <a:gdLst>
                <a:gd name="T0" fmla="*/ 411664904 w 60"/>
                <a:gd name="T1" fmla="*/ 366175193 h 61"/>
                <a:gd name="T2" fmla="*/ 384221800 w 60"/>
                <a:gd name="T3" fmla="*/ 400721461 h 61"/>
                <a:gd name="T4" fmla="*/ 48028707 w 60"/>
                <a:gd name="T5" fmla="*/ 421447119 h 61"/>
                <a:gd name="T6" fmla="*/ 13722862 w 60"/>
                <a:gd name="T7" fmla="*/ 386903479 h 61"/>
                <a:gd name="T8" fmla="*/ 0 w 60"/>
                <a:gd name="T9" fmla="*/ 55271926 h 61"/>
                <a:gd name="T10" fmla="*/ 27443105 w 60"/>
                <a:gd name="T11" fmla="*/ 20725658 h 61"/>
                <a:gd name="T12" fmla="*/ 363636197 w 60"/>
                <a:gd name="T13" fmla="*/ 0 h 61"/>
                <a:gd name="T14" fmla="*/ 391081921 w 60"/>
                <a:gd name="T15" fmla="*/ 34543639 h 61"/>
                <a:gd name="T16" fmla="*/ 411664904 w 60"/>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8" y="58"/>
                    <a:pt x="56" y="58"/>
                  </a:cubicBezTo>
                  <a:cubicBezTo>
                    <a:pt x="7" y="61"/>
                    <a:pt x="7" y="61"/>
                    <a:pt x="7" y="61"/>
                  </a:cubicBezTo>
                  <a:cubicBezTo>
                    <a:pt x="4" y="61"/>
                    <a:pt x="2" y="59"/>
                    <a:pt x="2" y="56"/>
                  </a:cubicBezTo>
                  <a:cubicBezTo>
                    <a:pt x="0" y="8"/>
                    <a:pt x="0" y="8"/>
                    <a:pt x="0" y="8"/>
                  </a:cubicBezTo>
                  <a:cubicBezTo>
                    <a:pt x="0" y="5"/>
                    <a:pt x="1" y="3"/>
                    <a:pt x="4" y="3"/>
                  </a:cubicBezTo>
                  <a:cubicBezTo>
                    <a:pt x="53" y="0"/>
                    <a:pt x="53" y="0"/>
                    <a:pt x="53" y="0"/>
                  </a:cubicBezTo>
                  <a:cubicBezTo>
                    <a:pt x="55" y="0"/>
                    <a:pt x="57" y="2"/>
                    <a:pt x="57" y="5"/>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0" name="Freeform 59"/>
            <p:cNvSpPr>
              <a:spLocks/>
            </p:cNvSpPr>
            <p:nvPr/>
          </p:nvSpPr>
          <p:spPr bwMode="auto">
            <a:xfrm>
              <a:off x="4203700" y="5851525"/>
              <a:ext cx="157162" cy="160338"/>
            </a:xfrm>
            <a:custGeom>
              <a:avLst/>
              <a:gdLst>
                <a:gd name="T0" fmla="*/ 411664904 w 60"/>
                <a:gd name="T1" fmla="*/ 373085498 h 61"/>
                <a:gd name="T2" fmla="*/ 384221800 w 60"/>
                <a:gd name="T3" fmla="*/ 400721461 h 61"/>
                <a:gd name="T4" fmla="*/ 48028707 w 60"/>
                <a:gd name="T5" fmla="*/ 421447119 h 61"/>
                <a:gd name="T6" fmla="*/ 13722862 w 60"/>
                <a:gd name="T7" fmla="*/ 386903479 h 61"/>
                <a:gd name="T8" fmla="*/ 0 w 60"/>
                <a:gd name="T9" fmla="*/ 55271926 h 61"/>
                <a:gd name="T10" fmla="*/ 27443105 w 60"/>
                <a:gd name="T11" fmla="*/ 20725658 h 61"/>
                <a:gd name="T12" fmla="*/ 363636197 w 60"/>
                <a:gd name="T13" fmla="*/ 0 h 61"/>
                <a:gd name="T14" fmla="*/ 397942042 w 60"/>
                <a:gd name="T15" fmla="*/ 34543639 h 61"/>
                <a:gd name="T16" fmla="*/ 411664904 w 60"/>
                <a:gd name="T17" fmla="*/ 37308549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4"/>
                  </a:moveTo>
                  <a:cubicBezTo>
                    <a:pt x="60" y="56"/>
                    <a:pt x="58" y="58"/>
                    <a:pt x="56" y="58"/>
                  </a:cubicBezTo>
                  <a:cubicBezTo>
                    <a:pt x="7" y="61"/>
                    <a:pt x="7" y="61"/>
                    <a:pt x="7" y="61"/>
                  </a:cubicBezTo>
                  <a:cubicBezTo>
                    <a:pt x="5" y="61"/>
                    <a:pt x="3" y="59"/>
                    <a:pt x="2" y="56"/>
                  </a:cubicBezTo>
                  <a:cubicBezTo>
                    <a:pt x="0" y="8"/>
                    <a:pt x="0" y="8"/>
                    <a:pt x="0" y="8"/>
                  </a:cubicBezTo>
                  <a:cubicBezTo>
                    <a:pt x="0" y="5"/>
                    <a:pt x="2" y="3"/>
                    <a:pt x="4" y="3"/>
                  </a:cubicBezTo>
                  <a:cubicBezTo>
                    <a:pt x="53" y="0"/>
                    <a:pt x="53" y="0"/>
                    <a:pt x="53" y="0"/>
                  </a:cubicBezTo>
                  <a:cubicBezTo>
                    <a:pt x="55" y="0"/>
                    <a:pt x="57" y="2"/>
                    <a:pt x="58" y="5"/>
                  </a:cubicBezTo>
                  <a:lnTo>
                    <a:pt x="60" y="54"/>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1" name="Freeform 60"/>
            <p:cNvSpPr>
              <a:spLocks/>
            </p:cNvSpPr>
            <p:nvPr/>
          </p:nvSpPr>
          <p:spPr bwMode="auto">
            <a:xfrm>
              <a:off x="4405313" y="5840413"/>
              <a:ext cx="158750" cy="161925"/>
            </a:xfrm>
            <a:custGeom>
              <a:avLst/>
              <a:gdLst>
                <a:gd name="T0" fmla="*/ 420026042 w 60"/>
                <a:gd name="T1" fmla="*/ 380505168 h 61"/>
                <a:gd name="T2" fmla="*/ 392025188 w 60"/>
                <a:gd name="T3" fmla="*/ 408690736 h 61"/>
                <a:gd name="T4" fmla="*/ 49003479 w 60"/>
                <a:gd name="T5" fmla="*/ 429831240 h 61"/>
                <a:gd name="T6" fmla="*/ 21002625 w 60"/>
                <a:gd name="T7" fmla="*/ 401645672 h 61"/>
                <a:gd name="T8" fmla="*/ 0 w 60"/>
                <a:gd name="T9" fmla="*/ 56371136 h 61"/>
                <a:gd name="T10" fmla="*/ 28000854 w 60"/>
                <a:gd name="T11" fmla="*/ 21140503 h 61"/>
                <a:gd name="T12" fmla="*/ 371022563 w 60"/>
                <a:gd name="T13" fmla="*/ 7047719 h 61"/>
                <a:gd name="T14" fmla="*/ 406024292 w 60"/>
                <a:gd name="T15" fmla="*/ 35233287 h 61"/>
                <a:gd name="T16" fmla="*/ 420026042 w 60"/>
                <a:gd name="T17" fmla="*/ 38050516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4"/>
                  </a:moveTo>
                  <a:cubicBezTo>
                    <a:pt x="60" y="56"/>
                    <a:pt x="59" y="58"/>
                    <a:pt x="56" y="58"/>
                  </a:cubicBezTo>
                  <a:cubicBezTo>
                    <a:pt x="7" y="61"/>
                    <a:pt x="7" y="61"/>
                    <a:pt x="7" y="61"/>
                  </a:cubicBezTo>
                  <a:cubicBezTo>
                    <a:pt x="5" y="61"/>
                    <a:pt x="3" y="59"/>
                    <a:pt x="3" y="57"/>
                  </a:cubicBezTo>
                  <a:cubicBezTo>
                    <a:pt x="0" y="8"/>
                    <a:pt x="0" y="8"/>
                    <a:pt x="0" y="8"/>
                  </a:cubicBezTo>
                  <a:cubicBezTo>
                    <a:pt x="0" y="5"/>
                    <a:pt x="2" y="3"/>
                    <a:pt x="4" y="3"/>
                  </a:cubicBezTo>
                  <a:cubicBezTo>
                    <a:pt x="53" y="1"/>
                    <a:pt x="53" y="1"/>
                    <a:pt x="53" y="1"/>
                  </a:cubicBezTo>
                  <a:cubicBezTo>
                    <a:pt x="56" y="0"/>
                    <a:pt x="58" y="2"/>
                    <a:pt x="58" y="5"/>
                  </a:cubicBezTo>
                  <a:lnTo>
                    <a:pt x="60" y="54"/>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2" name="Freeform 61"/>
            <p:cNvSpPr>
              <a:spLocks/>
            </p:cNvSpPr>
            <p:nvPr/>
          </p:nvSpPr>
          <p:spPr bwMode="auto">
            <a:xfrm>
              <a:off x="4608513" y="5830888"/>
              <a:ext cx="161925" cy="160338"/>
            </a:xfrm>
            <a:custGeom>
              <a:avLst/>
              <a:gdLst>
                <a:gd name="T0" fmla="*/ 429831240 w 61"/>
                <a:gd name="T1" fmla="*/ 373085498 h 61"/>
                <a:gd name="T2" fmla="*/ 394597952 w 61"/>
                <a:gd name="T3" fmla="*/ 400721461 h 61"/>
                <a:gd name="T4" fmla="*/ 56371136 w 61"/>
                <a:gd name="T5" fmla="*/ 421447119 h 61"/>
                <a:gd name="T6" fmla="*/ 21140503 w 61"/>
                <a:gd name="T7" fmla="*/ 393811156 h 61"/>
                <a:gd name="T8" fmla="*/ 0 w 61"/>
                <a:gd name="T9" fmla="*/ 55271926 h 61"/>
                <a:gd name="T10" fmla="*/ 35233287 w 61"/>
                <a:gd name="T11" fmla="*/ 20725658 h 61"/>
                <a:gd name="T12" fmla="*/ 380505168 w 61"/>
                <a:gd name="T13" fmla="*/ 6907676 h 61"/>
                <a:gd name="T14" fmla="*/ 408690736 w 61"/>
                <a:gd name="T15" fmla="*/ 34543639 h 61"/>
                <a:gd name="T16" fmla="*/ 429831240 w 61"/>
                <a:gd name="T17" fmla="*/ 37308549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1">
                  <a:moveTo>
                    <a:pt x="61" y="54"/>
                  </a:moveTo>
                  <a:cubicBezTo>
                    <a:pt x="61" y="56"/>
                    <a:pt x="59" y="58"/>
                    <a:pt x="56" y="58"/>
                  </a:cubicBezTo>
                  <a:cubicBezTo>
                    <a:pt x="8" y="61"/>
                    <a:pt x="8" y="61"/>
                    <a:pt x="8" y="61"/>
                  </a:cubicBezTo>
                  <a:cubicBezTo>
                    <a:pt x="5" y="61"/>
                    <a:pt x="3" y="59"/>
                    <a:pt x="3" y="57"/>
                  </a:cubicBezTo>
                  <a:cubicBezTo>
                    <a:pt x="0" y="8"/>
                    <a:pt x="0" y="8"/>
                    <a:pt x="0" y="8"/>
                  </a:cubicBezTo>
                  <a:cubicBezTo>
                    <a:pt x="0" y="5"/>
                    <a:pt x="2" y="3"/>
                    <a:pt x="5" y="3"/>
                  </a:cubicBezTo>
                  <a:cubicBezTo>
                    <a:pt x="54" y="1"/>
                    <a:pt x="54" y="1"/>
                    <a:pt x="54" y="1"/>
                  </a:cubicBezTo>
                  <a:cubicBezTo>
                    <a:pt x="56" y="0"/>
                    <a:pt x="58" y="2"/>
                    <a:pt x="58" y="5"/>
                  </a:cubicBezTo>
                  <a:lnTo>
                    <a:pt x="61" y="54"/>
                  </a:ln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 name="Freeform 62"/>
            <p:cNvSpPr>
              <a:spLocks/>
            </p:cNvSpPr>
            <p:nvPr/>
          </p:nvSpPr>
          <p:spPr bwMode="auto">
            <a:xfrm>
              <a:off x="3395663" y="6083300"/>
              <a:ext cx="161925" cy="158750"/>
            </a:xfrm>
            <a:custGeom>
              <a:avLst/>
              <a:gdLst>
                <a:gd name="T0" fmla="*/ 429831240 w 61"/>
                <a:gd name="T1" fmla="*/ 371022563 h 60"/>
                <a:gd name="T2" fmla="*/ 401645672 w 61"/>
                <a:gd name="T3" fmla="*/ 399026063 h 60"/>
                <a:gd name="T4" fmla="*/ 56371136 w 61"/>
                <a:gd name="T5" fmla="*/ 420026042 h 60"/>
                <a:gd name="T6" fmla="*/ 21140503 w 61"/>
                <a:gd name="T7" fmla="*/ 392025188 h 60"/>
                <a:gd name="T8" fmla="*/ 7047719 w 61"/>
                <a:gd name="T9" fmla="*/ 49003479 h 60"/>
                <a:gd name="T10" fmla="*/ 35233287 w 61"/>
                <a:gd name="T11" fmla="*/ 14001750 h 60"/>
                <a:gd name="T12" fmla="*/ 380505168 w 61"/>
                <a:gd name="T13" fmla="*/ 0 h 60"/>
                <a:gd name="T14" fmla="*/ 408690736 w 61"/>
                <a:gd name="T15" fmla="*/ 28000854 h 60"/>
                <a:gd name="T16" fmla="*/ 429831240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1" y="53"/>
                  </a:moveTo>
                  <a:cubicBezTo>
                    <a:pt x="61" y="55"/>
                    <a:pt x="59" y="57"/>
                    <a:pt x="57" y="57"/>
                  </a:cubicBezTo>
                  <a:cubicBezTo>
                    <a:pt x="8" y="60"/>
                    <a:pt x="8" y="60"/>
                    <a:pt x="8" y="60"/>
                  </a:cubicBezTo>
                  <a:cubicBezTo>
                    <a:pt x="5" y="60"/>
                    <a:pt x="3" y="58"/>
                    <a:pt x="3" y="56"/>
                  </a:cubicBezTo>
                  <a:cubicBezTo>
                    <a:pt x="1" y="7"/>
                    <a:pt x="1" y="7"/>
                    <a:pt x="1" y="7"/>
                  </a:cubicBezTo>
                  <a:cubicBezTo>
                    <a:pt x="0" y="4"/>
                    <a:pt x="2" y="2"/>
                    <a:pt x="5" y="2"/>
                  </a:cubicBezTo>
                  <a:cubicBezTo>
                    <a:pt x="54" y="0"/>
                    <a:pt x="54" y="0"/>
                    <a:pt x="54" y="0"/>
                  </a:cubicBezTo>
                  <a:cubicBezTo>
                    <a:pt x="56" y="0"/>
                    <a:pt x="58" y="1"/>
                    <a:pt x="58" y="4"/>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4" name="Freeform 63"/>
            <p:cNvSpPr>
              <a:spLocks/>
            </p:cNvSpPr>
            <p:nvPr/>
          </p:nvSpPr>
          <p:spPr bwMode="auto">
            <a:xfrm>
              <a:off x="3602038" y="6072188"/>
              <a:ext cx="158750" cy="158750"/>
            </a:xfrm>
            <a:custGeom>
              <a:avLst/>
              <a:gdLst>
                <a:gd name="T0" fmla="*/ 420026042 w 60"/>
                <a:gd name="T1" fmla="*/ 371022563 h 60"/>
                <a:gd name="T2" fmla="*/ 392025188 w 60"/>
                <a:gd name="T3" fmla="*/ 399026063 h 60"/>
                <a:gd name="T4" fmla="*/ 49003479 w 60"/>
                <a:gd name="T5" fmla="*/ 420026042 h 60"/>
                <a:gd name="T6" fmla="*/ 14001750 w 60"/>
                <a:gd name="T7" fmla="*/ 392025188 h 60"/>
                <a:gd name="T8" fmla="*/ 0 w 60"/>
                <a:gd name="T9" fmla="*/ 49003479 h 60"/>
                <a:gd name="T10" fmla="*/ 28000854 w 60"/>
                <a:gd name="T11" fmla="*/ 14001750 h 60"/>
                <a:gd name="T12" fmla="*/ 371022563 w 60"/>
                <a:gd name="T13" fmla="*/ 0 h 60"/>
                <a:gd name="T14" fmla="*/ 399026063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7"/>
                  </a:cubicBezTo>
                  <a:cubicBezTo>
                    <a:pt x="7" y="60"/>
                    <a:pt x="7" y="60"/>
                    <a:pt x="7" y="60"/>
                  </a:cubicBezTo>
                  <a:cubicBezTo>
                    <a:pt x="5" y="60"/>
                    <a:pt x="2" y="58"/>
                    <a:pt x="2" y="56"/>
                  </a:cubicBezTo>
                  <a:cubicBezTo>
                    <a:pt x="0" y="7"/>
                    <a:pt x="0" y="7"/>
                    <a:pt x="0" y="7"/>
                  </a:cubicBezTo>
                  <a:cubicBezTo>
                    <a:pt x="0" y="4"/>
                    <a:pt x="2" y="2"/>
                    <a:pt x="4" y="2"/>
                  </a:cubicBezTo>
                  <a:cubicBezTo>
                    <a:pt x="53" y="0"/>
                    <a:pt x="53" y="0"/>
                    <a:pt x="53" y="0"/>
                  </a:cubicBezTo>
                  <a:cubicBezTo>
                    <a:pt x="55" y="0"/>
                    <a:pt x="57" y="2"/>
                    <a:pt x="57"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5" name="Freeform 64"/>
            <p:cNvSpPr>
              <a:spLocks/>
            </p:cNvSpPr>
            <p:nvPr/>
          </p:nvSpPr>
          <p:spPr bwMode="auto">
            <a:xfrm>
              <a:off x="3805238" y="6062663"/>
              <a:ext cx="157162" cy="157163"/>
            </a:xfrm>
            <a:custGeom>
              <a:avLst/>
              <a:gdLst>
                <a:gd name="T0" fmla="*/ 411664904 w 60"/>
                <a:gd name="T1" fmla="*/ 363641130 h 60"/>
                <a:gd name="T2" fmla="*/ 384221800 w 60"/>
                <a:gd name="T3" fmla="*/ 391087029 h 60"/>
                <a:gd name="T4" fmla="*/ 48028707 w 60"/>
                <a:gd name="T5" fmla="*/ 411670143 h 60"/>
                <a:gd name="T6" fmla="*/ 20582983 w 60"/>
                <a:gd name="T7" fmla="*/ 384224244 h 60"/>
                <a:gd name="T8" fmla="*/ 0 w 60"/>
                <a:gd name="T9" fmla="*/ 48029013 h 60"/>
                <a:gd name="T10" fmla="*/ 27443105 w 60"/>
                <a:gd name="T11" fmla="*/ 13722949 h 60"/>
                <a:gd name="T12" fmla="*/ 363636197 w 60"/>
                <a:gd name="T13" fmla="*/ 0 h 60"/>
                <a:gd name="T14" fmla="*/ 397942042 w 60"/>
                <a:gd name="T15" fmla="*/ 27445899 h 60"/>
                <a:gd name="T16" fmla="*/ 411664904 w 60"/>
                <a:gd name="T17" fmla="*/ 363641130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7"/>
                  </a:cubicBezTo>
                  <a:cubicBezTo>
                    <a:pt x="7" y="60"/>
                    <a:pt x="7" y="60"/>
                    <a:pt x="7" y="60"/>
                  </a:cubicBezTo>
                  <a:cubicBezTo>
                    <a:pt x="5" y="60"/>
                    <a:pt x="3" y="58"/>
                    <a:pt x="3" y="56"/>
                  </a:cubicBezTo>
                  <a:cubicBezTo>
                    <a:pt x="0" y="7"/>
                    <a:pt x="0" y="7"/>
                    <a:pt x="0" y="7"/>
                  </a:cubicBezTo>
                  <a:cubicBezTo>
                    <a:pt x="0" y="5"/>
                    <a:pt x="2" y="2"/>
                    <a:pt x="4" y="2"/>
                  </a:cubicBezTo>
                  <a:cubicBezTo>
                    <a:pt x="53" y="0"/>
                    <a:pt x="53" y="0"/>
                    <a:pt x="53" y="0"/>
                  </a:cubicBezTo>
                  <a:cubicBezTo>
                    <a:pt x="56"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6" name="Freeform 65"/>
            <p:cNvSpPr>
              <a:spLocks/>
            </p:cNvSpPr>
            <p:nvPr/>
          </p:nvSpPr>
          <p:spPr bwMode="auto">
            <a:xfrm>
              <a:off x="4008438" y="6051550"/>
              <a:ext cx="160337" cy="158750"/>
            </a:xfrm>
            <a:custGeom>
              <a:avLst/>
              <a:gdLst>
                <a:gd name="T0" fmla="*/ 414534228 w 61"/>
                <a:gd name="T1" fmla="*/ 371022563 h 60"/>
                <a:gd name="T2" fmla="*/ 386898438 w 61"/>
                <a:gd name="T3" fmla="*/ 406024292 h 60"/>
                <a:gd name="T4" fmla="*/ 48361319 w 61"/>
                <a:gd name="T5" fmla="*/ 420026042 h 60"/>
                <a:gd name="T6" fmla="*/ 20725529 w 61"/>
                <a:gd name="T7" fmla="*/ 392025188 h 60"/>
                <a:gd name="T8" fmla="*/ 0 w 61"/>
                <a:gd name="T9" fmla="*/ 49003479 h 60"/>
                <a:gd name="T10" fmla="*/ 34543424 w 61"/>
                <a:gd name="T11" fmla="*/ 14001750 h 60"/>
                <a:gd name="T12" fmla="*/ 366170281 w 61"/>
                <a:gd name="T13" fmla="*/ 0 h 60"/>
                <a:gd name="T14" fmla="*/ 400716333 w 61"/>
                <a:gd name="T15" fmla="*/ 28000854 h 60"/>
                <a:gd name="T16" fmla="*/ 414534228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0" y="53"/>
                  </a:moveTo>
                  <a:cubicBezTo>
                    <a:pt x="61" y="55"/>
                    <a:pt x="59" y="57"/>
                    <a:pt x="56" y="58"/>
                  </a:cubicBezTo>
                  <a:cubicBezTo>
                    <a:pt x="7" y="60"/>
                    <a:pt x="7" y="60"/>
                    <a:pt x="7" y="60"/>
                  </a:cubicBezTo>
                  <a:cubicBezTo>
                    <a:pt x="5" y="60"/>
                    <a:pt x="3" y="58"/>
                    <a:pt x="3" y="56"/>
                  </a:cubicBezTo>
                  <a:cubicBezTo>
                    <a:pt x="0" y="7"/>
                    <a:pt x="0" y="7"/>
                    <a:pt x="0" y="7"/>
                  </a:cubicBezTo>
                  <a:cubicBezTo>
                    <a:pt x="0" y="5"/>
                    <a:pt x="2" y="3"/>
                    <a:pt x="5" y="2"/>
                  </a:cubicBezTo>
                  <a:cubicBezTo>
                    <a:pt x="53" y="0"/>
                    <a:pt x="53" y="0"/>
                    <a:pt x="53" y="0"/>
                  </a:cubicBezTo>
                  <a:cubicBezTo>
                    <a:pt x="56"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7" name="Freeform 66"/>
            <p:cNvSpPr>
              <a:spLocks/>
            </p:cNvSpPr>
            <p:nvPr/>
          </p:nvSpPr>
          <p:spPr bwMode="auto">
            <a:xfrm>
              <a:off x="4211638" y="6040438"/>
              <a:ext cx="160337" cy="158750"/>
            </a:xfrm>
            <a:custGeom>
              <a:avLst/>
              <a:gdLst>
                <a:gd name="T0" fmla="*/ 421441862 w 61"/>
                <a:gd name="T1" fmla="*/ 371022563 h 60"/>
                <a:gd name="T2" fmla="*/ 393806071 w 61"/>
                <a:gd name="T3" fmla="*/ 406024292 h 60"/>
                <a:gd name="T4" fmla="*/ 55271581 w 61"/>
                <a:gd name="T5" fmla="*/ 420026042 h 60"/>
                <a:gd name="T6" fmla="*/ 20725529 w 61"/>
                <a:gd name="T7" fmla="*/ 392025188 h 60"/>
                <a:gd name="T8" fmla="*/ 6907633 w 61"/>
                <a:gd name="T9" fmla="*/ 49003479 h 60"/>
                <a:gd name="T10" fmla="*/ 34543424 w 61"/>
                <a:gd name="T11" fmla="*/ 14001750 h 60"/>
                <a:gd name="T12" fmla="*/ 373080543 w 61"/>
                <a:gd name="T13" fmla="*/ 0 h 60"/>
                <a:gd name="T14" fmla="*/ 400716333 w 61"/>
                <a:gd name="T15" fmla="*/ 28000854 h 60"/>
                <a:gd name="T16" fmla="*/ 421441862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1" y="53"/>
                  </a:moveTo>
                  <a:cubicBezTo>
                    <a:pt x="61" y="55"/>
                    <a:pt x="59" y="57"/>
                    <a:pt x="57" y="58"/>
                  </a:cubicBezTo>
                  <a:cubicBezTo>
                    <a:pt x="8" y="60"/>
                    <a:pt x="8" y="60"/>
                    <a:pt x="8" y="60"/>
                  </a:cubicBezTo>
                  <a:cubicBezTo>
                    <a:pt x="5" y="60"/>
                    <a:pt x="3" y="58"/>
                    <a:pt x="3" y="56"/>
                  </a:cubicBezTo>
                  <a:cubicBezTo>
                    <a:pt x="1" y="7"/>
                    <a:pt x="1" y="7"/>
                    <a:pt x="1" y="7"/>
                  </a:cubicBezTo>
                  <a:cubicBezTo>
                    <a:pt x="0" y="5"/>
                    <a:pt x="2" y="3"/>
                    <a:pt x="5" y="2"/>
                  </a:cubicBezTo>
                  <a:cubicBezTo>
                    <a:pt x="54" y="0"/>
                    <a:pt x="54" y="0"/>
                    <a:pt x="54" y="0"/>
                  </a:cubicBezTo>
                  <a:cubicBezTo>
                    <a:pt x="56" y="0"/>
                    <a:pt x="58" y="2"/>
                    <a:pt x="58" y="4"/>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8" name="Freeform 67"/>
            <p:cNvSpPr>
              <a:spLocks/>
            </p:cNvSpPr>
            <p:nvPr/>
          </p:nvSpPr>
          <p:spPr bwMode="auto">
            <a:xfrm>
              <a:off x="4416425" y="6030913"/>
              <a:ext cx="158750" cy="158750"/>
            </a:xfrm>
            <a:custGeom>
              <a:avLst/>
              <a:gdLst>
                <a:gd name="T0" fmla="*/ 420026042 w 60"/>
                <a:gd name="T1" fmla="*/ 371022563 h 60"/>
                <a:gd name="T2" fmla="*/ 392025188 w 60"/>
                <a:gd name="T3" fmla="*/ 406024292 h 60"/>
                <a:gd name="T4" fmla="*/ 49003479 w 60"/>
                <a:gd name="T5" fmla="*/ 420026042 h 60"/>
                <a:gd name="T6" fmla="*/ 14001750 w 60"/>
                <a:gd name="T7" fmla="*/ 392025188 h 60"/>
                <a:gd name="T8" fmla="*/ 0 w 60"/>
                <a:gd name="T9" fmla="*/ 49003479 h 60"/>
                <a:gd name="T10" fmla="*/ 28000854 w 60"/>
                <a:gd name="T11" fmla="*/ 14001750 h 60"/>
                <a:gd name="T12" fmla="*/ 371022563 w 60"/>
                <a:gd name="T13" fmla="*/ 0 h 60"/>
                <a:gd name="T14" fmla="*/ 406024292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8"/>
                  </a:cubicBezTo>
                  <a:cubicBezTo>
                    <a:pt x="7" y="60"/>
                    <a:pt x="7" y="60"/>
                    <a:pt x="7" y="60"/>
                  </a:cubicBezTo>
                  <a:cubicBezTo>
                    <a:pt x="5" y="60"/>
                    <a:pt x="3" y="58"/>
                    <a:pt x="2" y="56"/>
                  </a:cubicBezTo>
                  <a:cubicBezTo>
                    <a:pt x="0" y="7"/>
                    <a:pt x="0" y="7"/>
                    <a:pt x="0" y="7"/>
                  </a:cubicBezTo>
                  <a:cubicBezTo>
                    <a:pt x="0" y="5"/>
                    <a:pt x="2" y="3"/>
                    <a:pt x="4" y="2"/>
                  </a:cubicBezTo>
                  <a:cubicBezTo>
                    <a:pt x="53" y="0"/>
                    <a:pt x="53" y="0"/>
                    <a:pt x="53" y="0"/>
                  </a:cubicBezTo>
                  <a:cubicBezTo>
                    <a:pt x="55" y="0"/>
                    <a:pt x="57"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9" name="Freeform 68"/>
            <p:cNvSpPr>
              <a:spLocks/>
            </p:cNvSpPr>
            <p:nvPr/>
          </p:nvSpPr>
          <p:spPr bwMode="auto">
            <a:xfrm>
              <a:off x="4619625" y="6019800"/>
              <a:ext cx="158750" cy="158750"/>
            </a:xfrm>
            <a:custGeom>
              <a:avLst/>
              <a:gdLst>
                <a:gd name="T0" fmla="*/ 420026042 w 60"/>
                <a:gd name="T1" fmla="*/ 371022563 h 60"/>
                <a:gd name="T2" fmla="*/ 392025188 w 60"/>
                <a:gd name="T3" fmla="*/ 406024292 h 60"/>
                <a:gd name="T4" fmla="*/ 49003479 w 60"/>
                <a:gd name="T5" fmla="*/ 420026042 h 60"/>
                <a:gd name="T6" fmla="*/ 21002625 w 60"/>
                <a:gd name="T7" fmla="*/ 392025188 h 60"/>
                <a:gd name="T8" fmla="*/ 0 w 60"/>
                <a:gd name="T9" fmla="*/ 49003479 h 60"/>
                <a:gd name="T10" fmla="*/ 28000854 w 60"/>
                <a:gd name="T11" fmla="*/ 21002625 h 60"/>
                <a:gd name="T12" fmla="*/ 371022563 w 60"/>
                <a:gd name="T13" fmla="*/ 0 h 60"/>
                <a:gd name="T14" fmla="*/ 406024292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9" y="58"/>
                    <a:pt x="56" y="58"/>
                  </a:cubicBezTo>
                  <a:cubicBezTo>
                    <a:pt x="7" y="60"/>
                    <a:pt x="7" y="60"/>
                    <a:pt x="7" y="60"/>
                  </a:cubicBezTo>
                  <a:cubicBezTo>
                    <a:pt x="5" y="60"/>
                    <a:pt x="3" y="58"/>
                    <a:pt x="3" y="56"/>
                  </a:cubicBezTo>
                  <a:cubicBezTo>
                    <a:pt x="0" y="7"/>
                    <a:pt x="0" y="7"/>
                    <a:pt x="0" y="7"/>
                  </a:cubicBezTo>
                  <a:cubicBezTo>
                    <a:pt x="0" y="5"/>
                    <a:pt x="2" y="3"/>
                    <a:pt x="4" y="3"/>
                  </a:cubicBezTo>
                  <a:cubicBezTo>
                    <a:pt x="53" y="0"/>
                    <a:pt x="53" y="0"/>
                    <a:pt x="53" y="0"/>
                  </a:cubicBezTo>
                  <a:cubicBezTo>
                    <a:pt x="56" y="0"/>
                    <a:pt x="58" y="2"/>
                    <a:pt x="58" y="4"/>
                  </a:cubicBezTo>
                  <a:lnTo>
                    <a:pt x="60" y="53"/>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0" name="Freeform 69"/>
            <p:cNvSpPr>
              <a:spLocks/>
            </p:cNvSpPr>
            <p:nvPr/>
          </p:nvSpPr>
          <p:spPr bwMode="auto">
            <a:xfrm>
              <a:off x="3406775" y="6270625"/>
              <a:ext cx="158750" cy="158750"/>
            </a:xfrm>
            <a:custGeom>
              <a:avLst/>
              <a:gdLst>
                <a:gd name="T0" fmla="*/ 420026042 w 60"/>
                <a:gd name="T1" fmla="*/ 371022563 h 60"/>
                <a:gd name="T2" fmla="*/ 392025188 w 60"/>
                <a:gd name="T3" fmla="*/ 406024292 h 60"/>
                <a:gd name="T4" fmla="*/ 49003479 w 60"/>
                <a:gd name="T5" fmla="*/ 420026042 h 60"/>
                <a:gd name="T6" fmla="*/ 21002625 w 60"/>
                <a:gd name="T7" fmla="*/ 392025188 h 60"/>
                <a:gd name="T8" fmla="*/ 0 w 60"/>
                <a:gd name="T9" fmla="*/ 49003479 h 60"/>
                <a:gd name="T10" fmla="*/ 28000854 w 60"/>
                <a:gd name="T11" fmla="*/ 21002625 h 60"/>
                <a:gd name="T12" fmla="*/ 371022563 w 60"/>
                <a:gd name="T13" fmla="*/ 0 h 60"/>
                <a:gd name="T14" fmla="*/ 406024292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6"/>
                    <a:pt x="59" y="58"/>
                    <a:pt x="56" y="58"/>
                  </a:cubicBezTo>
                  <a:cubicBezTo>
                    <a:pt x="7" y="60"/>
                    <a:pt x="7" y="60"/>
                    <a:pt x="7" y="60"/>
                  </a:cubicBezTo>
                  <a:cubicBezTo>
                    <a:pt x="5" y="60"/>
                    <a:pt x="3" y="59"/>
                    <a:pt x="3" y="56"/>
                  </a:cubicBezTo>
                  <a:cubicBezTo>
                    <a:pt x="0" y="7"/>
                    <a:pt x="0" y="7"/>
                    <a:pt x="0" y="7"/>
                  </a:cubicBezTo>
                  <a:cubicBezTo>
                    <a:pt x="0" y="5"/>
                    <a:pt x="2" y="3"/>
                    <a:pt x="4" y="3"/>
                  </a:cubicBezTo>
                  <a:cubicBezTo>
                    <a:pt x="53" y="0"/>
                    <a:pt x="53" y="0"/>
                    <a:pt x="53" y="0"/>
                  </a:cubicBezTo>
                  <a:cubicBezTo>
                    <a:pt x="56"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1" name="Freeform 70"/>
            <p:cNvSpPr>
              <a:spLocks/>
            </p:cNvSpPr>
            <p:nvPr/>
          </p:nvSpPr>
          <p:spPr bwMode="auto">
            <a:xfrm>
              <a:off x="3609975" y="6259513"/>
              <a:ext cx="160337" cy="158750"/>
            </a:xfrm>
            <a:custGeom>
              <a:avLst/>
              <a:gdLst>
                <a:gd name="T0" fmla="*/ 421441862 w 61"/>
                <a:gd name="T1" fmla="*/ 371022563 h 60"/>
                <a:gd name="T2" fmla="*/ 386898438 w 61"/>
                <a:gd name="T3" fmla="*/ 406024292 h 60"/>
                <a:gd name="T4" fmla="*/ 55271581 w 61"/>
                <a:gd name="T5" fmla="*/ 420026042 h 60"/>
                <a:gd name="T6" fmla="*/ 20725529 w 61"/>
                <a:gd name="T7" fmla="*/ 392025188 h 60"/>
                <a:gd name="T8" fmla="*/ 0 w 61"/>
                <a:gd name="T9" fmla="*/ 49003479 h 60"/>
                <a:gd name="T10" fmla="*/ 34543424 w 61"/>
                <a:gd name="T11" fmla="*/ 21002625 h 60"/>
                <a:gd name="T12" fmla="*/ 366170281 w 61"/>
                <a:gd name="T13" fmla="*/ 0 h 60"/>
                <a:gd name="T14" fmla="*/ 400716333 w 61"/>
                <a:gd name="T15" fmla="*/ 28000854 h 60"/>
                <a:gd name="T16" fmla="*/ 421441862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1" y="53"/>
                  </a:moveTo>
                  <a:cubicBezTo>
                    <a:pt x="61" y="56"/>
                    <a:pt x="59" y="58"/>
                    <a:pt x="56" y="58"/>
                  </a:cubicBezTo>
                  <a:cubicBezTo>
                    <a:pt x="8" y="60"/>
                    <a:pt x="8" y="60"/>
                    <a:pt x="8" y="60"/>
                  </a:cubicBezTo>
                  <a:cubicBezTo>
                    <a:pt x="5" y="60"/>
                    <a:pt x="3" y="59"/>
                    <a:pt x="3" y="56"/>
                  </a:cubicBezTo>
                  <a:cubicBezTo>
                    <a:pt x="0" y="7"/>
                    <a:pt x="0" y="7"/>
                    <a:pt x="0" y="7"/>
                  </a:cubicBezTo>
                  <a:cubicBezTo>
                    <a:pt x="0" y="5"/>
                    <a:pt x="2" y="3"/>
                    <a:pt x="5" y="3"/>
                  </a:cubicBezTo>
                  <a:cubicBezTo>
                    <a:pt x="53" y="0"/>
                    <a:pt x="53" y="0"/>
                    <a:pt x="53" y="0"/>
                  </a:cubicBezTo>
                  <a:cubicBezTo>
                    <a:pt x="56" y="0"/>
                    <a:pt x="58" y="2"/>
                    <a:pt x="58" y="4"/>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2" name="Freeform 71"/>
            <p:cNvSpPr>
              <a:spLocks/>
            </p:cNvSpPr>
            <p:nvPr/>
          </p:nvSpPr>
          <p:spPr bwMode="auto">
            <a:xfrm>
              <a:off x="3814763" y="6249988"/>
              <a:ext cx="158750" cy="160338"/>
            </a:xfrm>
            <a:custGeom>
              <a:avLst/>
              <a:gdLst>
                <a:gd name="T0" fmla="*/ 420026042 w 60"/>
                <a:gd name="T1" fmla="*/ 366175193 h 61"/>
                <a:gd name="T2" fmla="*/ 392025188 w 60"/>
                <a:gd name="T3" fmla="*/ 400721461 h 61"/>
                <a:gd name="T4" fmla="*/ 49003479 w 60"/>
                <a:gd name="T5" fmla="*/ 414539442 h 61"/>
                <a:gd name="T6" fmla="*/ 14001750 w 60"/>
                <a:gd name="T7" fmla="*/ 386903479 h 61"/>
                <a:gd name="T8" fmla="*/ 0 w 60"/>
                <a:gd name="T9" fmla="*/ 48361621 h 61"/>
                <a:gd name="T10" fmla="*/ 28000854 w 60"/>
                <a:gd name="T11" fmla="*/ 20725658 h 61"/>
                <a:gd name="T12" fmla="*/ 371022563 w 60"/>
                <a:gd name="T13" fmla="*/ 0 h 61"/>
                <a:gd name="T14" fmla="*/ 399026063 w 60"/>
                <a:gd name="T15" fmla="*/ 27635963 h 61"/>
                <a:gd name="T16" fmla="*/ 420026042 w 60"/>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8" y="58"/>
                    <a:pt x="56" y="58"/>
                  </a:cubicBezTo>
                  <a:cubicBezTo>
                    <a:pt x="7" y="60"/>
                    <a:pt x="7" y="60"/>
                    <a:pt x="7" y="60"/>
                  </a:cubicBezTo>
                  <a:cubicBezTo>
                    <a:pt x="4" y="61"/>
                    <a:pt x="2" y="59"/>
                    <a:pt x="2" y="56"/>
                  </a:cubicBezTo>
                  <a:cubicBezTo>
                    <a:pt x="0" y="7"/>
                    <a:pt x="0" y="7"/>
                    <a:pt x="0" y="7"/>
                  </a:cubicBezTo>
                  <a:cubicBezTo>
                    <a:pt x="0" y="5"/>
                    <a:pt x="1" y="3"/>
                    <a:pt x="4" y="3"/>
                  </a:cubicBezTo>
                  <a:cubicBezTo>
                    <a:pt x="53" y="0"/>
                    <a:pt x="53" y="0"/>
                    <a:pt x="53" y="0"/>
                  </a:cubicBezTo>
                  <a:cubicBezTo>
                    <a:pt x="55" y="0"/>
                    <a:pt x="57" y="2"/>
                    <a:pt x="57"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3" name="Freeform 72"/>
            <p:cNvSpPr>
              <a:spLocks/>
            </p:cNvSpPr>
            <p:nvPr/>
          </p:nvSpPr>
          <p:spPr bwMode="auto">
            <a:xfrm>
              <a:off x="4017963" y="6238875"/>
              <a:ext cx="158750" cy="160338"/>
            </a:xfrm>
            <a:custGeom>
              <a:avLst/>
              <a:gdLst>
                <a:gd name="T0" fmla="*/ 420026042 w 60"/>
                <a:gd name="T1" fmla="*/ 366175193 h 61"/>
                <a:gd name="T2" fmla="*/ 392025188 w 60"/>
                <a:gd name="T3" fmla="*/ 400721461 h 61"/>
                <a:gd name="T4" fmla="*/ 49003479 w 60"/>
                <a:gd name="T5" fmla="*/ 414539442 h 61"/>
                <a:gd name="T6" fmla="*/ 21002625 w 60"/>
                <a:gd name="T7" fmla="*/ 386903479 h 61"/>
                <a:gd name="T8" fmla="*/ 0 w 60"/>
                <a:gd name="T9" fmla="*/ 48361621 h 61"/>
                <a:gd name="T10" fmla="*/ 28000854 w 60"/>
                <a:gd name="T11" fmla="*/ 20725658 h 61"/>
                <a:gd name="T12" fmla="*/ 371022563 w 60"/>
                <a:gd name="T13" fmla="*/ 0 h 61"/>
                <a:gd name="T14" fmla="*/ 406024292 w 60"/>
                <a:gd name="T15" fmla="*/ 27635963 h 61"/>
                <a:gd name="T16" fmla="*/ 420026042 w 60"/>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3"/>
                  </a:moveTo>
                  <a:cubicBezTo>
                    <a:pt x="60" y="56"/>
                    <a:pt x="58" y="58"/>
                    <a:pt x="56" y="58"/>
                  </a:cubicBezTo>
                  <a:cubicBezTo>
                    <a:pt x="7" y="60"/>
                    <a:pt x="7" y="60"/>
                    <a:pt x="7" y="60"/>
                  </a:cubicBezTo>
                  <a:cubicBezTo>
                    <a:pt x="5" y="61"/>
                    <a:pt x="3" y="59"/>
                    <a:pt x="3" y="56"/>
                  </a:cubicBezTo>
                  <a:cubicBezTo>
                    <a:pt x="0" y="7"/>
                    <a:pt x="0" y="7"/>
                    <a:pt x="0" y="7"/>
                  </a:cubicBezTo>
                  <a:cubicBezTo>
                    <a:pt x="0" y="5"/>
                    <a:pt x="2" y="3"/>
                    <a:pt x="4" y="3"/>
                  </a:cubicBezTo>
                  <a:cubicBezTo>
                    <a:pt x="53" y="0"/>
                    <a:pt x="53" y="0"/>
                    <a:pt x="53" y="0"/>
                  </a:cubicBezTo>
                  <a:cubicBezTo>
                    <a:pt x="55"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4" name="Freeform 73"/>
            <p:cNvSpPr>
              <a:spLocks/>
            </p:cNvSpPr>
            <p:nvPr/>
          </p:nvSpPr>
          <p:spPr bwMode="auto">
            <a:xfrm>
              <a:off x="4221163" y="6227763"/>
              <a:ext cx="161925" cy="161925"/>
            </a:xfrm>
            <a:custGeom>
              <a:avLst/>
              <a:gdLst>
                <a:gd name="T0" fmla="*/ 422783520 w 61"/>
                <a:gd name="T1" fmla="*/ 373460104 h 61"/>
                <a:gd name="T2" fmla="*/ 394597952 w 61"/>
                <a:gd name="T3" fmla="*/ 408690736 h 61"/>
                <a:gd name="T4" fmla="*/ 49326071 w 61"/>
                <a:gd name="T5" fmla="*/ 429831240 h 61"/>
                <a:gd name="T6" fmla="*/ 21140503 w 61"/>
                <a:gd name="T7" fmla="*/ 394597952 h 61"/>
                <a:gd name="T8" fmla="*/ 0 w 61"/>
                <a:gd name="T9" fmla="*/ 49326071 h 61"/>
                <a:gd name="T10" fmla="*/ 28185568 w 61"/>
                <a:gd name="T11" fmla="*/ 21140503 h 61"/>
                <a:gd name="T12" fmla="*/ 373460104 w 61"/>
                <a:gd name="T13" fmla="*/ 0 h 61"/>
                <a:gd name="T14" fmla="*/ 408690736 w 61"/>
                <a:gd name="T15" fmla="*/ 35233287 h 61"/>
                <a:gd name="T16" fmla="*/ 422783520 w 61"/>
                <a:gd name="T17" fmla="*/ 373460104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1">
                  <a:moveTo>
                    <a:pt x="60" y="53"/>
                  </a:moveTo>
                  <a:cubicBezTo>
                    <a:pt x="61" y="56"/>
                    <a:pt x="59" y="58"/>
                    <a:pt x="56" y="58"/>
                  </a:cubicBezTo>
                  <a:cubicBezTo>
                    <a:pt x="7" y="61"/>
                    <a:pt x="7" y="61"/>
                    <a:pt x="7" y="61"/>
                  </a:cubicBezTo>
                  <a:cubicBezTo>
                    <a:pt x="5" y="61"/>
                    <a:pt x="3" y="59"/>
                    <a:pt x="3" y="56"/>
                  </a:cubicBezTo>
                  <a:cubicBezTo>
                    <a:pt x="0" y="7"/>
                    <a:pt x="0" y="7"/>
                    <a:pt x="0" y="7"/>
                  </a:cubicBezTo>
                  <a:cubicBezTo>
                    <a:pt x="0" y="5"/>
                    <a:pt x="2" y="3"/>
                    <a:pt x="4" y="3"/>
                  </a:cubicBezTo>
                  <a:cubicBezTo>
                    <a:pt x="53" y="0"/>
                    <a:pt x="53" y="0"/>
                    <a:pt x="53" y="0"/>
                  </a:cubicBezTo>
                  <a:cubicBezTo>
                    <a:pt x="56" y="0"/>
                    <a:pt x="58" y="2"/>
                    <a:pt x="58" y="5"/>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5" name="Freeform 74"/>
            <p:cNvSpPr>
              <a:spLocks/>
            </p:cNvSpPr>
            <p:nvPr/>
          </p:nvSpPr>
          <p:spPr bwMode="auto">
            <a:xfrm>
              <a:off x="4424363" y="6218238"/>
              <a:ext cx="160337" cy="160338"/>
            </a:xfrm>
            <a:custGeom>
              <a:avLst/>
              <a:gdLst>
                <a:gd name="T0" fmla="*/ 421441862 w 61"/>
                <a:gd name="T1" fmla="*/ 366175193 h 61"/>
                <a:gd name="T2" fmla="*/ 393806071 w 61"/>
                <a:gd name="T3" fmla="*/ 400721461 h 61"/>
                <a:gd name="T4" fmla="*/ 55271581 w 61"/>
                <a:gd name="T5" fmla="*/ 421447119 h 61"/>
                <a:gd name="T6" fmla="*/ 20725529 w 61"/>
                <a:gd name="T7" fmla="*/ 386903479 h 61"/>
                <a:gd name="T8" fmla="*/ 6907633 w 61"/>
                <a:gd name="T9" fmla="*/ 55271926 h 61"/>
                <a:gd name="T10" fmla="*/ 34543424 w 61"/>
                <a:gd name="T11" fmla="*/ 20725658 h 61"/>
                <a:gd name="T12" fmla="*/ 373080543 w 61"/>
                <a:gd name="T13" fmla="*/ 0 h 61"/>
                <a:gd name="T14" fmla="*/ 400716333 w 61"/>
                <a:gd name="T15" fmla="*/ 34543639 h 61"/>
                <a:gd name="T16" fmla="*/ 421441862 w 61"/>
                <a:gd name="T17" fmla="*/ 366175193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1">
                  <a:moveTo>
                    <a:pt x="61" y="53"/>
                  </a:moveTo>
                  <a:cubicBezTo>
                    <a:pt x="61" y="56"/>
                    <a:pt x="59" y="58"/>
                    <a:pt x="57" y="58"/>
                  </a:cubicBezTo>
                  <a:cubicBezTo>
                    <a:pt x="8" y="61"/>
                    <a:pt x="8" y="61"/>
                    <a:pt x="8" y="61"/>
                  </a:cubicBezTo>
                  <a:cubicBezTo>
                    <a:pt x="5" y="61"/>
                    <a:pt x="3" y="59"/>
                    <a:pt x="3" y="56"/>
                  </a:cubicBezTo>
                  <a:cubicBezTo>
                    <a:pt x="1" y="8"/>
                    <a:pt x="1" y="8"/>
                    <a:pt x="1" y="8"/>
                  </a:cubicBezTo>
                  <a:cubicBezTo>
                    <a:pt x="0" y="5"/>
                    <a:pt x="2" y="3"/>
                    <a:pt x="5" y="3"/>
                  </a:cubicBezTo>
                  <a:cubicBezTo>
                    <a:pt x="54" y="0"/>
                    <a:pt x="54" y="0"/>
                    <a:pt x="54" y="0"/>
                  </a:cubicBezTo>
                  <a:cubicBezTo>
                    <a:pt x="56" y="0"/>
                    <a:pt x="58" y="2"/>
                    <a:pt x="58" y="5"/>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6" name="Freeform 75"/>
            <p:cNvSpPr>
              <a:spLocks/>
            </p:cNvSpPr>
            <p:nvPr/>
          </p:nvSpPr>
          <p:spPr bwMode="auto">
            <a:xfrm>
              <a:off x="3417888" y="6457950"/>
              <a:ext cx="157162" cy="160338"/>
            </a:xfrm>
            <a:custGeom>
              <a:avLst/>
              <a:gdLst>
                <a:gd name="T0" fmla="*/ 411664904 w 60"/>
                <a:gd name="T1" fmla="*/ 373085498 h 61"/>
                <a:gd name="T2" fmla="*/ 384221800 w 60"/>
                <a:gd name="T3" fmla="*/ 400721461 h 61"/>
                <a:gd name="T4" fmla="*/ 48028707 w 60"/>
                <a:gd name="T5" fmla="*/ 421447119 h 61"/>
                <a:gd name="T6" fmla="*/ 13722862 w 60"/>
                <a:gd name="T7" fmla="*/ 393811156 h 61"/>
                <a:gd name="T8" fmla="*/ 0 w 60"/>
                <a:gd name="T9" fmla="*/ 55271926 h 61"/>
                <a:gd name="T10" fmla="*/ 27443105 w 60"/>
                <a:gd name="T11" fmla="*/ 20725658 h 61"/>
                <a:gd name="T12" fmla="*/ 363636197 w 60"/>
                <a:gd name="T13" fmla="*/ 6907676 h 61"/>
                <a:gd name="T14" fmla="*/ 397942042 w 60"/>
                <a:gd name="T15" fmla="*/ 34543639 h 61"/>
                <a:gd name="T16" fmla="*/ 411664904 w 60"/>
                <a:gd name="T17" fmla="*/ 37308549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1">
                  <a:moveTo>
                    <a:pt x="60" y="54"/>
                  </a:moveTo>
                  <a:cubicBezTo>
                    <a:pt x="60" y="56"/>
                    <a:pt x="58" y="58"/>
                    <a:pt x="56" y="58"/>
                  </a:cubicBezTo>
                  <a:cubicBezTo>
                    <a:pt x="7" y="61"/>
                    <a:pt x="7" y="61"/>
                    <a:pt x="7" y="61"/>
                  </a:cubicBezTo>
                  <a:cubicBezTo>
                    <a:pt x="5" y="61"/>
                    <a:pt x="2" y="59"/>
                    <a:pt x="2" y="57"/>
                  </a:cubicBezTo>
                  <a:cubicBezTo>
                    <a:pt x="0" y="8"/>
                    <a:pt x="0" y="8"/>
                    <a:pt x="0" y="8"/>
                  </a:cubicBezTo>
                  <a:cubicBezTo>
                    <a:pt x="0" y="5"/>
                    <a:pt x="2" y="3"/>
                    <a:pt x="4" y="3"/>
                  </a:cubicBezTo>
                  <a:cubicBezTo>
                    <a:pt x="53" y="1"/>
                    <a:pt x="53" y="1"/>
                    <a:pt x="53" y="1"/>
                  </a:cubicBezTo>
                  <a:cubicBezTo>
                    <a:pt x="55" y="0"/>
                    <a:pt x="57" y="2"/>
                    <a:pt x="58" y="5"/>
                  </a:cubicBezTo>
                  <a:lnTo>
                    <a:pt x="60" y="54"/>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7" name="Freeform 76"/>
            <p:cNvSpPr>
              <a:spLocks/>
            </p:cNvSpPr>
            <p:nvPr/>
          </p:nvSpPr>
          <p:spPr bwMode="auto">
            <a:xfrm>
              <a:off x="3621088" y="6450013"/>
              <a:ext cx="157162" cy="158750"/>
            </a:xfrm>
            <a:custGeom>
              <a:avLst/>
              <a:gdLst>
                <a:gd name="T0" fmla="*/ 411664904 w 60"/>
                <a:gd name="T1" fmla="*/ 371022563 h 60"/>
                <a:gd name="T2" fmla="*/ 384221800 w 60"/>
                <a:gd name="T3" fmla="*/ 399026063 h 60"/>
                <a:gd name="T4" fmla="*/ 48028707 w 60"/>
                <a:gd name="T5" fmla="*/ 420026042 h 60"/>
                <a:gd name="T6" fmla="*/ 20582983 w 60"/>
                <a:gd name="T7" fmla="*/ 392025188 h 60"/>
                <a:gd name="T8" fmla="*/ 0 w 60"/>
                <a:gd name="T9" fmla="*/ 49003479 h 60"/>
                <a:gd name="T10" fmla="*/ 27443105 w 60"/>
                <a:gd name="T11" fmla="*/ 14001750 h 60"/>
                <a:gd name="T12" fmla="*/ 363636197 w 60"/>
                <a:gd name="T13" fmla="*/ 0 h 60"/>
                <a:gd name="T14" fmla="*/ 397942042 w 60"/>
                <a:gd name="T15" fmla="*/ 28000854 h 60"/>
                <a:gd name="T16" fmla="*/ 411664904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9" y="57"/>
                    <a:pt x="56" y="57"/>
                  </a:cubicBezTo>
                  <a:cubicBezTo>
                    <a:pt x="7" y="60"/>
                    <a:pt x="7" y="60"/>
                    <a:pt x="7" y="60"/>
                  </a:cubicBezTo>
                  <a:cubicBezTo>
                    <a:pt x="5" y="60"/>
                    <a:pt x="3" y="58"/>
                    <a:pt x="3" y="56"/>
                  </a:cubicBezTo>
                  <a:cubicBezTo>
                    <a:pt x="0" y="7"/>
                    <a:pt x="0" y="7"/>
                    <a:pt x="0" y="7"/>
                  </a:cubicBezTo>
                  <a:cubicBezTo>
                    <a:pt x="0" y="4"/>
                    <a:pt x="2" y="2"/>
                    <a:pt x="4" y="2"/>
                  </a:cubicBezTo>
                  <a:cubicBezTo>
                    <a:pt x="53" y="0"/>
                    <a:pt x="53" y="0"/>
                    <a:pt x="53" y="0"/>
                  </a:cubicBezTo>
                  <a:cubicBezTo>
                    <a:pt x="56" y="0"/>
                    <a:pt x="58" y="1"/>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8" name="Freeform 77"/>
            <p:cNvSpPr>
              <a:spLocks/>
            </p:cNvSpPr>
            <p:nvPr/>
          </p:nvSpPr>
          <p:spPr bwMode="auto">
            <a:xfrm>
              <a:off x="3822700" y="6438900"/>
              <a:ext cx="161925" cy="158750"/>
            </a:xfrm>
            <a:custGeom>
              <a:avLst/>
              <a:gdLst>
                <a:gd name="T0" fmla="*/ 429831240 w 61"/>
                <a:gd name="T1" fmla="*/ 371022563 h 60"/>
                <a:gd name="T2" fmla="*/ 394597952 w 61"/>
                <a:gd name="T3" fmla="*/ 399026063 h 60"/>
                <a:gd name="T4" fmla="*/ 56371136 w 61"/>
                <a:gd name="T5" fmla="*/ 420026042 h 60"/>
                <a:gd name="T6" fmla="*/ 21140503 w 61"/>
                <a:gd name="T7" fmla="*/ 392025188 h 60"/>
                <a:gd name="T8" fmla="*/ 0 w 61"/>
                <a:gd name="T9" fmla="*/ 49003479 h 60"/>
                <a:gd name="T10" fmla="*/ 35233287 w 61"/>
                <a:gd name="T11" fmla="*/ 14001750 h 60"/>
                <a:gd name="T12" fmla="*/ 373460104 w 61"/>
                <a:gd name="T13" fmla="*/ 0 h 60"/>
                <a:gd name="T14" fmla="*/ 408690736 w 61"/>
                <a:gd name="T15" fmla="*/ 28000854 h 60"/>
                <a:gd name="T16" fmla="*/ 429831240 w 61"/>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1" h="60">
                  <a:moveTo>
                    <a:pt x="61" y="53"/>
                  </a:moveTo>
                  <a:cubicBezTo>
                    <a:pt x="61" y="55"/>
                    <a:pt x="59" y="57"/>
                    <a:pt x="56" y="57"/>
                  </a:cubicBezTo>
                  <a:cubicBezTo>
                    <a:pt x="8" y="60"/>
                    <a:pt x="8" y="60"/>
                    <a:pt x="8" y="60"/>
                  </a:cubicBezTo>
                  <a:cubicBezTo>
                    <a:pt x="5" y="60"/>
                    <a:pt x="3" y="58"/>
                    <a:pt x="3" y="56"/>
                  </a:cubicBezTo>
                  <a:cubicBezTo>
                    <a:pt x="0" y="7"/>
                    <a:pt x="0" y="7"/>
                    <a:pt x="0" y="7"/>
                  </a:cubicBezTo>
                  <a:cubicBezTo>
                    <a:pt x="0" y="4"/>
                    <a:pt x="2" y="2"/>
                    <a:pt x="5" y="2"/>
                  </a:cubicBezTo>
                  <a:cubicBezTo>
                    <a:pt x="53" y="0"/>
                    <a:pt x="53" y="0"/>
                    <a:pt x="53" y="0"/>
                  </a:cubicBezTo>
                  <a:cubicBezTo>
                    <a:pt x="56" y="0"/>
                    <a:pt x="58" y="1"/>
                    <a:pt x="58" y="4"/>
                  </a:cubicBezTo>
                  <a:lnTo>
                    <a:pt x="61"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9" name="Freeform 78"/>
            <p:cNvSpPr>
              <a:spLocks/>
            </p:cNvSpPr>
            <p:nvPr/>
          </p:nvSpPr>
          <p:spPr bwMode="auto">
            <a:xfrm>
              <a:off x="4029075" y="6429375"/>
              <a:ext cx="158750" cy="157163"/>
            </a:xfrm>
            <a:custGeom>
              <a:avLst/>
              <a:gdLst>
                <a:gd name="T0" fmla="*/ 420026042 w 60"/>
                <a:gd name="T1" fmla="*/ 363641130 h 60"/>
                <a:gd name="T2" fmla="*/ 392025188 w 60"/>
                <a:gd name="T3" fmla="*/ 391087029 h 60"/>
                <a:gd name="T4" fmla="*/ 49003479 w 60"/>
                <a:gd name="T5" fmla="*/ 411670143 h 60"/>
                <a:gd name="T6" fmla="*/ 14001750 w 60"/>
                <a:gd name="T7" fmla="*/ 384224244 h 60"/>
                <a:gd name="T8" fmla="*/ 0 w 60"/>
                <a:gd name="T9" fmla="*/ 48029013 h 60"/>
                <a:gd name="T10" fmla="*/ 28000854 w 60"/>
                <a:gd name="T11" fmla="*/ 13722949 h 60"/>
                <a:gd name="T12" fmla="*/ 371022563 w 60"/>
                <a:gd name="T13" fmla="*/ 0 h 60"/>
                <a:gd name="T14" fmla="*/ 399026063 w 60"/>
                <a:gd name="T15" fmla="*/ 27445899 h 60"/>
                <a:gd name="T16" fmla="*/ 420026042 w 60"/>
                <a:gd name="T17" fmla="*/ 363641130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7"/>
                  </a:cubicBezTo>
                  <a:cubicBezTo>
                    <a:pt x="7" y="60"/>
                    <a:pt x="7" y="60"/>
                    <a:pt x="7" y="60"/>
                  </a:cubicBezTo>
                  <a:cubicBezTo>
                    <a:pt x="4" y="60"/>
                    <a:pt x="2" y="58"/>
                    <a:pt x="2" y="56"/>
                  </a:cubicBezTo>
                  <a:cubicBezTo>
                    <a:pt x="0" y="7"/>
                    <a:pt x="0" y="7"/>
                    <a:pt x="0" y="7"/>
                  </a:cubicBezTo>
                  <a:cubicBezTo>
                    <a:pt x="0" y="4"/>
                    <a:pt x="1" y="2"/>
                    <a:pt x="4" y="2"/>
                  </a:cubicBezTo>
                  <a:cubicBezTo>
                    <a:pt x="53" y="0"/>
                    <a:pt x="53" y="0"/>
                    <a:pt x="53" y="0"/>
                  </a:cubicBezTo>
                  <a:cubicBezTo>
                    <a:pt x="55" y="0"/>
                    <a:pt x="57" y="1"/>
                    <a:pt x="57"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0" name="Freeform 79"/>
            <p:cNvSpPr>
              <a:spLocks/>
            </p:cNvSpPr>
            <p:nvPr/>
          </p:nvSpPr>
          <p:spPr bwMode="auto">
            <a:xfrm>
              <a:off x="4232275" y="6418263"/>
              <a:ext cx="158750" cy="158750"/>
            </a:xfrm>
            <a:custGeom>
              <a:avLst/>
              <a:gdLst>
                <a:gd name="T0" fmla="*/ 420026042 w 60"/>
                <a:gd name="T1" fmla="*/ 371022563 h 60"/>
                <a:gd name="T2" fmla="*/ 392025188 w 60"/>
                <a:gd name="T3" fmla="*/ 399026063 h 60"/>
                <a:gd name="T4" fmla="*/ 49003479 w 60"/>
                <a:gd name="T5" fmla="*/ 420026042 h 60"/>
                <a:gd name="T6" fmla="*/ 14001750 w 60"/>
                <a:gd name="T7" fmla="*/ 392025188 h 60"/>
                <a:gd name="T8" fmla="*/ 0 w 60"/>
                <a:gd name="T9" fmla="*/ 49003479 h 60"/>
                <a:gd name="T10" fmla="*/ 28000854 w 60"/>
                <a:gd name="T11" fmla="*/ 14001750 h 60"/>
                <a:gd name="T12" fmla="*/ 371022563 w 60"/>
                <a:gd name="T13" fmla="*/ 0 h 60"/>
                <a:gd name="T14" fmla="*/ 406024292 w 60"/>
                <a:gd name="T15" fmla="*/ 28000854 h 60"/>
                <a:gd name="T16" fmla="*/ 420026042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8" y="57"/>
                    <a:pt x="56" y="57"/>
                  </a:cubicBezTo>
                  <a:cubicBezTo>
                    <a:pt x="7" y="60"/>
                    <a:pt x="7" y="60"/>
                    <a:pt x="7" y="60"/>
                  </a:cubicBezTo>
                  <a:cubicBezTo>
                    <a:pt x="5" y="60"/>
                    <a:pt x="3" y="58"/>
                    <a:pt x="2" y="56"/>
                  </a:cubicBezTo>
                  <a:cubicBezTo>
                    <a:pt x="0" y="7"/>
                    <a:pt x="0" y="7"/>
                    <a:pt x="0" y="7"/>
                  </a:cubicBezTo>
                  <a:cubicBezTo>
                    <a:pt x="0" y="4"/>
                    <a:pt x="2" y="2"/>
                    <a:pt x="4" y="2"/>
                  </a:cubicBezTo>
                  <a:cubicBezTo>
                    <a:pt x="53" y="0"/>
                    <a:pt x="53" y="0"/>
                    <a:pt x="53" y="0"/>
                  </a:cubicBezTo>
                  <a:cubicBezTo>
                    <a:pt x="55" y="0"/>
                    <a:pt x="57"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1" name="Freeform 80"/>
            <p:cNvSpPr>
              <a:spLocks/>
            </p:cNvSpPr>
            <p:nvPr/>
          </p:nvSpPr>
          <p:spPr bwMode="auto">
            <a:xfrm>
              <a:off x="4435475" y="6407150"/>
              <a:ext cx="157162" cy="158750"/>
            </a:xfrm>
            <a:custGeom>
              <a:avLst/>
              <a:gdLst>
                <a:gd name="T0" fmla="*/ 411664904 w 60"/>
                <a:gd name="T1" fmla="*/ 371022563 h 60"/>
                <a:gd name="T2" fmla="*/ 384221800 w 60"/>
                <a:gd name="T3" fmla="*/ 399026063 h 60"/>
                <a:gd name="T4" fmla="*/ 48028707 w 60"/>
                <a:gd name="T5" fmla="*/ 420026042 h 60"/>
                <a:gd name="T6" fmla="*/ 20582983 w 60"/>
                <a:gd name="T7" fmla="*/ 392025188 h 60"/>
                <a:gd name="T8" fmla="*/ 0 w 60"/>
                <a:gd name="T9" fmla="*/ 49003479 h 60"/>
                <a:gd name="T10" fmla="*/ 27443105 w 60"/>
                <a:gd name="T11" fmla="*/ 14001750 h 60"/>
                <a:gd name="T12" fmla="*/ 363636197 w 60"/>
                <a:gd name="T13" fmla="*/ 0 h 60"/>
                <a:gd name="T14" fmla="*/ 397942042 w 60"/>
                <a:gd name="T15" fmla="*/ 28000854 h 60"/>
                <a:gd name="T16" fmla="*/ 411664904 w 60"/>
                <a:gd name="T17" fmla="*/ 37102256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60">
                  <a:moveTo>
                    <a:pt x="60" y="53"/>
                  </a:moveTo>
                  <a:cubicBezTo>
                    <a:pt x="60" y="55"/>
                    <a:pt x="59" y="57"/>
                    <a:pt x="56" y="57"/>
                  </a:cubicBezTo>
                  <a:cubicBezTo>
                    <a:pt x="7" y="60"/>
                    <a:pt x="7" y="60"/>
                    <a:pt x="7" y="60"/>
                  </a:cubicBezTo>
                  <a:cubicBezTo>
                    <a:pt x="5" y="60"/>
                    <a:pt x="3" y="58"/>
                    <a:pt x="3" y="56"/>
                  </a:cubicBezTo>
                  <a:cubicBezTo>
                    <a:pt x="0" y="7"/>
                    <a:pt x="0" y="7"/>
                    <a:pt x="0" y="7"/>
                  </a:cubicBezTo>
                  <a:cubicBezTo>
                    <a:pt x="0" y="5"/>
                    <a:pt x="2" y="2"/>
                    <a:pt x="4" y="2"/>
                  </a:cubicBezTo>
                  <a:cubicBezTo>
                    <a:pt x="53" y="0"/>
                    <a:pt x="53" y="0"/>
                    <a:pt x="53" y="0"/>
                  </a:cubicBezTo>
                  <a:cubicBezTo>
                    <a:pt x="56" y="0"/>
                    <a:pt x="58" y="2"/>
                    <a:pt x="58" y="4"/>
                  </a:cubicBezTo>
                  <a:lnTo>
                    <a:pt x="60" y="53"/>
                  </a:lnTo>
                  <a:close/>
                </a:path>
              </a:pathLst>
            </a:custGeom>
            <a:solidFill>
              <a:srgbClr val="D5CA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2" name="Freeform 81"/>
            <p:cNvSpPr>
              <a:spLocks/>
            </p:cNvSpPr>
            <p:nvPr/>
          </p:nvSpPr>
          <p:spPr bwMode="auto">
            <a:xfrm>
              <a:off x="4630738" y="6207125"/>
              <a:ext cx="168275" cy="347663"/>
            </a:xfrm>
            <a:custGeom>
              <a:avLst/>
              <a:gdLst>
                <a:gd name="T0" fmla="*/ 366400407 w 64"/>
                <a:gd name="T1" fmla="*/ 0 h 132"/>
                <a:gd name="T2" fmla="*/ 27652315 w 64"/>
                <a:gd name="T3" fmla="*/ 20809738 h 132"/>
                <a:gd name="T4" fmla="*/ 0 w 64"/>
                <a:gd name="T5" fmla="*/ 55494389 h 132"/>
                <a:gd name="T6" fmla="*/ 13827472 w 64"/>
                <a:gd name="T7" fmla="*/ 332974238 h 132"/>
                <a:gd name="T8" fmla="*/ 13827472 w 64"/>
                <a:gd name="T9" fmla="*/ 388468628 h 132"/>
                <a:gd name="T10" fmla="*/ 41479788 w 64"/>
                <a:gd name="T11" fmla="*/ 887931302 h 132"/>
                <a:gd name="T12" fmla="*/ 76044524 w 64"/>
                <a:gd name="T13" fmla="*/ 915678497 h 132"/>
                <a:gd name="T14" fmla="*/ 407880195 w 64"/>
                <a:gd name="T15" fmla="*/ 901803582 h 132"/>
                <a:gd name="T16" fmla="*/ 442444932 w 64"/>
                <a:gd name="T17" fmla="*/ 867118931 h 132"/>
                <a:gd name="T18" fmla="*/ 414792616 w 64"/>
                <a:gd name="T19" fmla="*/ 367658890 h 132"/>
                <a:gd name="T20" fmla="*/ 414792616 w 64"/>
                <a:gd name="T21" fmla="*/ 312161867 h 132"/>
                <a:gd name="T22" fmla="*/ 394052723 w 64"/>
                <a:gd name="T23" fmla="*/ 34684652 h 132"/>
                <a:gd name="T24" fmla="*/ 366400407 w 64"/>
                <a:gd name="T25" fmla="*/ 0 h 1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 h="132">
                  <a:moveTo>
                    <a:pt x="53" y="0"/>
                  </a:moveTo>
                  <a:cubicBezTo>
                    <a:pt x="4" y="3"/>
                    <a:pt x="4" y="3"/>
                    <a:pt x="4" y="3"/>
                  </a:cubicBezTo>
                  <a:cubicBezTo>
                    <a:pt x="2" y="3"/>
                    <a:pt x="0" y="5"/>
                    <a:pt x="0" y="8"/>
                  </a:cubicBezTo>
                  <a:cubicBezTo>
                    <a:pt x="2" y="48"/>
                    <a:pt x="2" y="48"/>
                    <a:pt x="2" y="48"/>
                  </a:cubicBezTo>
                  <a:cubicBezTo>
                    <a:pt x="2" y="56"/>
                    <a:pt x="2" y="56"/>
                    <a:pt x="2" y="56"/>
                  </a:cubicBezTo>
                  <a:cubicBezTo>
                    <a:pt x="6" y="128"/>
                    <a:pt x="6" y="128"/>
                    <a:pt x="6" y="128"/>
                  </a:cubicBezTo>
                  <a:cubicBezTo>
                    <a:pt x="6" y="130"/>
                    <a:pt x="8" y="132"/>
                    <a:pt x="11" y="132"/>
                  </a:cubicBezTo>
                  <a:cubicBezTo>
                    <a:pt x="59" y="130"/>
                    <a:pt x="59" y="130"/>
                    <a:pt x="59" y="130"/>
                  </a:cubicBezTo>
                  <a:cubicBezTo>
                    <a:pt x="62" y="129"/>
                    <a:pt x="64" y="127"/>
                    <a:pt x="64" y="125"/>
                  </a:cubicBezTo>
                  <a:cubicBezTo>
                    <a:pt x="60" y="53"/>
                    <a:pt x="60" y="53"/>
                    <a:pt x="60" y="53"/>
                  </a:cubicBezTo>
                  <a:cubicBezTo>
                    <a:pt x="60" y="45"/>
                    <a:pt x="60" y="45"/>
                    <a:pt x="60" y="45"/>
                  </a:cubicBezTo>
                  <a:cubicBezTo>
                    <a:pt x="57" y="5"/>
                    <a:pt x="57" y="5"/>
                    <a:pt x="57" y="5"/>
                  </a:cubicBezTo>
                  <a:cubicBezTo>
                    <a:pt x="57" y="2"/>
                    <a:pt x="55" y="0"/>
                    <a:pt x="53" y="0"/>
                  </a:cubicBezTo>
                  <a:close/>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3" name="Freeform 93"/>
            <p:cNvSpPr>
              <a:spLocks/>
            </p:cNvSpPr>
            <p:nvPr/>
          </p:nvSpPr>
          <p:spPr bwMode="auto">
            <a:xfrm>
              <a:off x="3465513" y="6223000"/>
              <a:ext cx="1103312" cy="1519238"/>
            </a:xfrm>
            <a:custGeom>
              <a:avLst/>
              <a:gdLst>
                <a:gd name="T0" fmla="*/ 90139800 w 419"/>
                <a:gd name="T1" fmla="*/ 1794842544 h 576"/>
                <a:gd name="T2" fmla="*/ 1060864770 w 419"/>
                <a:gd name="T3" fmla="*/ 2147483646 h 576"/>
                <a:gd name="T4" fmla="*/ 1220342068 w 419"/>
                <a:gd name="T5" fmla="*/ 2147483646 h 576"/>
                <a:gd name="T6" fmla="*/ 1206472989 w 419"/>
                <a:gd name="T7" fmla="*/ 2147483646 h 576"/>
                <a:gd name="T8" fmla="*/ 1733440079 w 419"/>
                <a:gd name="T9" fmla="*/ 2147483646 h 576"/>
                <a:gd name="T10" fmla="*/ 2147483646 w 419"/>
                <a:gd name="T11" fmla="*/ 2147483646 h 576"/>
                <a:gd name="T12" fmla="*/ 2147483646 w 419"/>
                <a:gd name="T13" fmla="*/ 2147483646 h 576"/>
                <a:gd name="T14" fmla="*/ 2147483646 w 419"/>
                <a:gd name="T15" fmla="*/ 2147483646 h 576"/>
                <a:gd name="T16" fmla="*/ 2147483646 w 419"/>
                <a:gd name="T17" fmla="*/ 2147483646 h 576"/>
                <a:gd name="T18" fmla="*/ 2147483646 w 419"/>
                <a:gd name="T19" fmla="*/ 2147483646 h 576"/>
                <a:gd name="T20" fmla="*/ 2147483646 w 419"/>
                <a:gd name="T21" fmla="*/ 2147483646 h 576"/>
                <a:gd name="T22" fmla="*/ 2147483646 w 419"/>
                <a:gd name="T23" fmla="*/ 1175692395 h 576"/>
                <a:gd name="T24" fmla="*/ 2147483646 w 419"/>
                <a:gd name="T25" fmla="*/ 932205492 h 576"/>
                <a:gd name="T26" fmla="*/ 2147483646 w 419"/>
                <a:gd name="T27" fmla="*/ 1043513413 h 576"/>
                <a:gd name="T28" fmla="*/ 2147483646 w 419"/>
                <a:gd name="T29" fmla="*/ 918292331 h 576"/>
                <a:gd name="T30" fmla="*/ 2052392042 w 419"/>
                <a:gd name="T31" fmla="*/ 1029600253 h 576"/>
                <a:gd name="T32" fmla="*/ 1851312772 w 419"/>
                <a:gd name="T33" fmla="*/ 911334432 h 576"/>
                <a:gd name="T34" fmla="*/ 1677969027 w 419"/>
                <a:gd name="T35" fmla="*/ 980902872 h 576"/>
                <a:gd name="T36" fmla="*/ 1698771330 w 419"/>
                <a:gd name="T37" fmla="*/ 250442164 h 576"/>
                <a:gd name="T38" fmla="*/ 1463023310 w 419"/>
                <a:gd name="T39" fmla="*/ 0 h 576"/>
                <a:gd name="T40" fmla="*/ 1220342068 w 419"/>
                <a:gd name="T41" fmla="*/ 236529004 h 576"/>
                <a:gd name="T42" fmla="*/ 1199539765 w 419"/>
                <a:gd name="T43" fmla="*/ 1140908175 h 576"/>
                <a:gd name="T44" fmla="*/ 1185673319 w 419"/>
                <a:gd name="T45" fmla="*/ 1690492521 h 576"/>
                <a:gd name="T46" fmla="*/ 1171804240 w 419"/>
                <a:gd name="T47" fmla="*/ 2147483646 h 576"/>
                <a:gd name="T48" fmla="*/ 436827290 w 419"/>
                <a:gd name="T49" fmla="*/ 1460918779 h 576"/>
                <a:gd name="T50" fmla="*/ 97073024 w 419"/>
                <a:gd name="T51" fmla="*/ 1453960880 h 576"/>
                <a:gd name="T52" fmla="*/ 90139800 w 419"/>
                <a:gd name="T53" fmla="*/ 1794842544 h 5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19" h="576">
                  <a:moveTo>
                    <a:pt x="13" y="258"/>
                  </a:moveTo>
                  <a:cubicBezTo>
                    <a:pt x="153" y="404"/>
                    <a:pt x="153" y="404"/>
                    <a:pt x="153" y="404"/>
                  </a:cubicBezTo>
                  <a:cubicBezTo>
                    <a:pt x="159" y="412"/>
                    <a:pt x="167" y="418"/>
                    <a:pt x="176" y="423"/>
                  </a:cubicBezTo>
                  <a:cubicBezTo>
                    <a:pt x="174" y="495"/>
                    <a:pt x="174" y="495"/>
                    <a:pt x="174" y="495"/>
                  </a:cubicBezTo>
                  <a:cubicBezTo>
                    <a:pt x="173" y="537"/>
                    <a:pt x="207" y="572"/>
                    <a:pt x="250" y="573"/>
                  </a:cubicBezTo>
                  <a:cubicBezTo>
                    <a:pt x="312" y="575"/>
                    <a:pt x="312" y="575"/>
                    <a:pt x="312" y="575"/>
                  </a:cubicBezTo>
                  <a:cubicBezTo>
                    <a:pt x="355" y="576"/>
                    <a:pt x="390" y="542"/>
                    <a:pt x="391" y="499"/>
                  </a:cubicBezTo>
                  <a:cubicBezTo>
                    <a:pt x="393" y="424"/>
                    <a:pt x="393" y="424"/>
                    <a:pt x="393" y="424"/>
                  </a:cubicBezTo>
                  <a:cubicBezTo>
                    <a:pt x="405" y="416"/>
                    <a:pt x="414" y="402"/>
                    <a:pt x="414" y="386"/>
                  </a:cubicBezTo>
                  <a:cubicBezTo>
                    <a:pt x="414" y="384"/>
                    <a:pt x="414" y="383"/>
                    <a:pt x="414" y="382"/>
                  </a:cubicBezTo>
                  <a:cubicBezTo>
                    <a:pt x="414" y="381"/>
                    <a:pt x="414" y="379"/>
                    <a:pt x="414" y="378"/>
                  </a:cubicBezTo>
                  <a:cubicBezTo>
                    <a:pt x="419" y="169"/>
                    <a:pt x="419" y="169"/>
                    <a:pt x="419" y="169"/>
                  </a:cubicBezTo>
                  <a:cubicBezTo>
                    <a:pt x="419" y="150"/>
                    <a:pt x="404" y="134"/>
                    <a:pt x="385" y="134"/>
                  </a:cubicBezTo>
                  <a:cubicBezTo>
                    <a:pt x="372" y="134"/>
                    <a:pt x="361" y="140"/>
                    <a:pt x="355" y="150"/>
                  </a:cubicBezTo>
                  <a:cubicBezTo>
                    <a:pt x="349" y="140"/>
                    <a:pt x="338" y="133"/>
                    <a:pt x="326" y="132"/>
                  </a:cubicBezTo>
                  <a:cubicBezTo>
                    <a:pt x="314" y="132"/>
                    <a:pt x="302" y="139"/>
                    <a:pt x="296" y="148"/>
                  </a:cubicBezTo>
                  <a:cubicBezTo>
                    <a:pt x="290" y="138"/>
                    <a:pt x="280" y="131"/>
                    <a:pt x="267" y="131"/>
                  </a:cubicBezTo>
                  <a:cubicBezTo>
                    <a:pt x="258" y="131"/>
                    <a:pt x="249" y="135"/>
                    <a:pt x="242" y="141"/>
                  </a:cubicBezTo>
                  <a:cubicBezTo>
                    <a:pt x="245" y="36"/>
                    <a:pt x="245" y="36"/>
                    <a:pt x="245" y="36"/>
                  </a:cubicBezTo>
                  <a:cubicBezTo>
                    <a:pt x="245" y="17"/>
                    <a:pt x="230" y="1"/>
                    <a:pt x="211" y="0"/>
                  </a:cubicBezTo>
                  <a:cubicBezTo>
                    <a:pt x="192" y="0"/>
                    <a:pt x="176" y="15"/>
                    <a:pt x="176" y="34"/>
                  </a:cubicBezTo>
                  <a:cubicBezTo>
                    <a:pt x="173" y="164"/>
                    <a:pt x="173" y="164"/>
                    <a:pt x="173" y="164"/>
                  </a:cubicBezTo>
                  <a:cubicBezTo>
                    <a:pt x="171" y="243"/>
                    <a:pt x="171" y="243"/>
                    <a:pt x="171" y="243"/>
                  </a:cubicBezTo>
                  <a:cubicBezTo>
                    <a:pt x="169" y="321"/>
                    <a:pt x="169" y="321"/>
                    <a:pt x="169" y="321"/>
                  </a:cubicBezTo>
                  <a:cubicBezTo>
                    <a:pt x="63" y="210"/>
                    <a:pt x="63" y="210"/>
                    <a:pt x="63" y="210"/>
                  </a:cubicBezTo>
                  <a:cubicBezTo>
                    <a:pt x="50" y="197"/>
                    <a:pt x="28" y="196"/>
                    <a:pt x="14" y="209"/>
                  </a:cubicBezTo>
                  <a:cubicBezTo>
                    <a:pt x="0" y="223"/>
                    <a:pt x="0" y="244"/>
                    <a:pt x="13" y="258"/>
                  </a:cubicBez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4" name="Freeform 94"/>
            <p:cNvSpPr>
              <a:spLocks/>
            </p:cNvSpPr>
            <p:nvPr/>
          </p:nvSpPr>
          <p:spPr bwMode="auto">
            <a:xfrm>
              <a:off x="3878263" y="7410450"/>
              <a:ext cx="701675" cy="639763"/>
            </a:xfrm>
            <a:custGeom>
              <a:avLst/>
              <a:gdLst>
                <a:gd name="T0" fmla="*/ 1113909063 w 442"/>
                <a:gd name="T1" fmla="*/ 977821389 h 403"/>
                <a:gd name="T2" fmla="*/ 75604688 w 442"/>
                <a:gd name="T3" fmla="*/ 1015624556 h 403"/>
                <a:gd name="T4" fmla="*/ 0 w 442"/>
                <a:gd name="T5" fmla="*/ 37803167 h 403"/>
                <a:gd name="T6" fmla="*/ 1038304375 w 442"/>
                <a:gd name="T7" fmla="*/ 0 h 403"/>
                <a:gd name="T8" fmla="*/ 1113909063 w 442"/>
                <a:gd name="T9" fmla="*/ 977821389 h 4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2" h="403">
                  <a:moveTo>
                    <a:pt x="442" y="388"/>
                  </a:moveTo>
                  <a:lnTo>
                    <a:pt x="30" y="403"/>
                  </a:lnTo>
                  <a:lnTo>
                    <a:pt x="0" y="15"/>
                  </a:lnTo>
                  <a:lnTo>
                    <a:pt x="412" y="0"/>
                  </a:lnTo>
                  <a:lnTo>
                    <a:pt x="442" y="38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5" name="Freeform 95"/>
            <p:cNvSpPr>
              <a:spLocks/>
            </p:cNvSpPr>
            <p:nvPr/>
          </p:nvSpPr>
          <p:spPr bwMode="auto">
            <a:xfrm>
              <a:off x="3784600" y="7586663"/>
              <a:ext cx="938212" cy="906463"/>
            </a:xfrm>
            <a:custGeom>
              <a:avLst/>
              <a:gdLst>
                <a:gd name="T0" fmla="*/ 1489410756 w 591"/>
                <a:gd name="T1" fmla="*/ 1388607653 h 571"/>
                <a:gd name="T2" fmla="*/ 98285248 w 591"/>
                <a:gd name="T3" fmla="*/ 1439010806 h 571"/>
                <a:gd name="T4" fmla="*/ 0 w 591"/>
                <a:gd name="T5" fmla="*/ 50403153 h 571"/>
                <a:gd name="T6" fmla="*/ 1383564250 w 591"/>
                <a:gd name="T7" fmla="*/ 0 h 571"/>
                <a:gd name="T8" fmla="*/ 1489410756 w 591"/>
                <a:gd name="T9" fmla="*/ 1388607653 h 5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1" h="571">
                  <a:moveTo>
                    <a:pt x="591" y="551"/>
                  </a:moveTo>
                  <a:lnTo>
                    <a:pt x="39" y="571"/>
                  </a:lnTo>
                  <a:lnTo>
                    <a:pt x="0" y="20"/>
                  </a:lnTo>
                  <a:lnTo>
                    <a:pt x="549" y="0"/>
                  </a:lnTo>
                  <a:lnTo>
                    <a:pt x="591" y="551"/>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78" name="组合 121"/>
          <p:cNvGrpSpPr>
            <a:grpSpLocks/>
          </p:cNvGrpSpPr>
          <p:nvPr/>
        </p:nvGrpSpPr>
        <p:grpSpPr bwMode="auto">
          <a:xfrm>
            <a:off x="9101138" y="2673350"/>
            <a:ext cx="3998912" cy="2135188"/>
            <a:chOff x="6116638" y="2541588"/>
            <a:chExt cx="4614862" cy="2463800"/>
          </a:xfrm>
        </p:grpSpPr>
        <p:sp>
          <p:nvSpPr>
            <p:cNvPr id="3105" name="Freeform 96"/>
            <p:cNvSpPr>
              <a:spLocks/>
            </p:cNvSpPr>
            <p:nvPr/>
          </p:nvSpPr>
          <p:spPr bwMode="auto">
            <a:xfrm>
              <a:off x="8397875" y="3294063"/>
              <a:ext cx="284162" cy="487363"/>
            </a:xfrm>
            <a:custGeom>
              <a:avLst/>
              <a:gdLst>
                <a:gd name="T0" fmla="*/ 263068234 w 108"/>
                <a:gd name="T1" fmla="*/ 27761250 h 185"/>
                <a:gd name="T2" fmla="*/ 609209123 w 108"/>
                <a:gd name="T3" fmla="*/ 270660335 h 185"/>
                <a:gd name="T4" fmla="*/ 719974418 w 108"/>
                <a:gd name="T5" fmla="*/ 909145381 h 185"/>
                <a:gd name="T6" fmla="*/ 477676322 w 108"/>
                <a:gd name="T7" fmla="*/ 1256145203 h 185"/>
                <a:gd name="T8" fmla="*/ 131532801 w 108"/>
                <a:gd name="T9" fmla="*/ 1013246118 h 185"/>
                <a:gd name="T10" fmla="*/ 27692639 w 108"/>
                <a:gd name="T11" fmla="*/ 374761072 h 185"/>
                <a:gd name="T12" fmla="*/ 263068234 w 108"/>
                <a:gd name="T13" fmla="*/ 27761250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85">
                  <a:moveTo>
                    <a:pt x="38" y="4"/>
                  </a:moveTo>
                  <a:cubicBezTo>
                    <a:pt x="62" y="0"/>
                    <a:pt x="84" y="16"/>
                    <a:pt x="88" y="39"/>
                  </a:cubicBezTo>
                  <a:cubicBezTo>
                    <a:pt x="104" y="131"/>
                    <a:pt x="104" y="131"/>
                    <a:pt x="104" y="131"/>
                  </a:cubicBezTo>
                  <a:cubicBezTo>
                    <a:pt x="108" y="155"/>
                    <a:pt x="92" y="177"/>
                    <a:pt x="69" y="181"/>
                  </a:cubicBezTo>
                  <a:cubicBezTo>
                    <a:pt x="46" y="185"/>
                    <a:pt x="23" y="169"/>
                    <a:pt x="19" y="146"/>
                  </a:cubicBezTo>
                  <a:cubicBezTo>
                    <a:pt x="4" y="54"/>
                    <a:pt x="4" y="54"/>
                    <a:pt x="4" y="54"/>
                  </a:cubicBezTo>
                  <a:cubicBezTo>
                    <a:pt x="0" y="30"/>
                    <a:pt x="15" y="8"/>
                    <a:pt x="38" y="4"/>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6" name="Freeform 97"/>
            <p:cNvSpPr>
              <a:spLocks/>
            </p:cNvSpPr>
            <p:nvPr/>
          </p:nvSpPr>
          <p:spPr bwMode="auto">
            <a:xfrm>
              <a:off x="8194675" y="3367088"/>
              <a:ext cx="287337" cy="487363"/>
            </a:xfrm>
            <a:custGeom>
              <a:avLst/>
              <a:gdLst>
                <a:gd name="T0" fmla="*/ 271016786 w 109"/>
                <a:gd name="T1" fmla="*/ 27761250 h 185"/>
                <a:gd name="T2" fmla="*/ 618473122 w 109"/>
                <a:gd name="T3" fmla="*/ 270660335 h 185"/>
                <a:gd name="T4" fmla="*/ 729659360 w 109"/>
                <a:gd name="T5" fmla="*/ 909145381 h 185"/>
                <a:gd name="T6" fmla="*/ 486437816 w 109"/>
                <a:gd name="T7" fmla="*/ 1256145203 h 185"/>
                <a:gd name="T8" fmla="*/ 138981480 w 109"/>
                <a:gd name="T9" fmla="*/ 1013246118 h 185"/>
                <a:gd name="T10" fmla="*/ 27795242 w 109"/>
                <a:gd name="T11" fmla="*/ 374761072 h 185"/>
                <a:gd name="T12" fmla="*/ 271016786 w 109"/>
                <a:gd name="T13" fmla="*/ 27761250 h 1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9" h="185">
                  <a:moveTo>
                    <a:pt x="39" y="4"/>
                  </a:moveTo>
                  <a:cubicBezTo>
                    <a:pt x="62" y="0"/>
                    <a:pt x="85" y="16"/>
                    <a:pt x="89" y="39"/>
                  </a:cubicBezTo>
                  <a:cubicBezTo>
                    <a:pt x="105" y="131"/>
                    <a:pt x="105" y="131"/>
                    <a:pt x="105" y="131"/>
                  </a:cubicBezTo>
                  <a:cubicBezTo>
                    <a:pt x="109" y="154"/>
                    <a:pt x="93" y="177"/>
                    <a:pt x="70" y="181"/>
                  </a:cubicBezTo>
                  <a:cubicBezTo>
                    <a:pt x="46" y="185"/>
                    <a:pt x="24" y="169"/>
                    <a:pt x="20" y="146"/>
                  </a:cubicBezTo>
                  <a:cubicBezTo>
                    <a:pt x="4" y="54"/>
                    <a:pt x="4" y="54"/>
                    <a:pt x="4" y="54"/>
                  </a:cubicBezTo>
                  <a:cubicBezTo>
                    <a:pt x="0" y="30"/>
                    <a:pt x="16" y="8"/>
                    <a:pt x="39" y="4"/>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7" name="Freeform 98"/>
            <p:cNvSpPr>
              <a:spLocks/>
            </p:cNvSpPr>
            <p:nvPr/>
          </p:nvSpPr>
          <p:spPr bwMode="auto">
            <a:xfrm>
              <a:off x="7988300" y="3403600"/>
              <a:ext cx="285750" cy="485775"/>
            </a:xfrm>
            <a:custGeom>
              <a:avLst/>
              <a:gdLst>
                <a:gd name="T0" fmla="*/ 273018250 w 108"/>
                <a:gd name="T1" fmla="*/ 27879261 h 184"/>
                <a:gd name="T2" fmla="*/ 616037313 w 108"/>
                <a:gd name="T3" fmla="*/ 271830714 h 184"/>
                <a:gd name="T4" fmla="*/ 728046021 w 108"/>
                <a:gd name="T5" fmla="*/ 913074834 h 184"/>
                <a:gd name="T6" fmla="*/ 483031271 w 108"/>
                <a:gd name="T7" fmla="*/ 1254606340 h 184"/>
                <a:gd name="T8" fmla="*/ 140009563 w 108"/>
                <a:gd name="T9" fmla="*/ 1010654888 h 184"/>
                <a:gd name="T10" fmla="*/ 28000854 w 108"/>
                <a:gd name="T11" fmla="*/ 369410767 h 184"/>
                <a:gd name="T12" fmla="*/ 273018250 w 108"/>
                <a:gd name="T13" fmla="*/ 27879261 h 1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84">
                  <a:moveTo>
                    <a:pt x="39" y="4"/>
                  </a:moveTo>
                  <a:cubicBezTo>
                    <a:pt x="62" y="0"/>
                    <a:pt x="84" y="15"/>
                    <a:pt x="88" y="39"/>
                  </a:cubicBezTo>
                  <a:cubicBezTo>
                    <a:pt x="104" y="131"/>
                    <a:pt x="104" y="131"/>
                    <a:pt x="104" y="131"/>
                  </a:cubicBezTo>
                  <a:cubicBezTo>
                    <a:pt x="108" y="154"/>
                    <a:pt x="92" y="176"/>
                    <a:pt x="69" y="180"/>
                  </a:cubicBezTo>
                  <a:cubicBezTo>
                    <a:pt x="46" y="184"/>
                    <a:pt x="24" y="169"/>
                    <a:pt x="20" y="145"/>
                  </a:cubicBezTo>
                  <a:cubicBezTo>
                    <a:pt x="4" y="53"/>
                    <a:pt x="4" y="53"/>
                    <a:pt x="4" y="53"/>
                  </a:cubicBezTo>
                  <a:cubicBezTo>
                    <a:pt x="0" y="30"/>
                    <a:pt x="15" y="8"/>
                    <a:pt x="39" y="4"/>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8" name="Freeform 99"/>
            <p:cNvSpPr>
              <a:spLocks/>
            </p:cNvSpPr>
            <p:nvPr/>
          </p:nvSpPr>
          <p:spPr bwMode="auto">
            <a:xfrm>
              <a:off x="7780338" y="3419475"/>
              <a:ext cx="285750" cy="485775"/>
            </a:xfrm>
            <a:custGeom>
              <a:avLst/>
              <a:gdLst>
                <a:gd name="T0" fmla="*/ 273018250 w 108"/>
                <a:gd name="T1" fmla="*/ 27879261 h 184"/>
                <a:gd name="T2" fmla="*/ 623038188 w 108"/>
                <a:gd name="T3" fmla="*/ 271830714 h 184"/>
                <a:gd name="T4" fmla="*/ 728046021 w 108"/>
                <a:gd name="T5" fmla="*/ 913074834 h 184"/>
                <a:gd name="T6" fmla="*/ 490029500 w 108"/>
                <a:gd name="T7" fmla="*/ 1254606340 h 184"/>
                <a:gd name="T8" fmla="*/ 140009563 w 108"/>
                <a:gd name="T9" fmla="*/ 1010654888 h 184"/>
                <a:gd name="T10" fmla="*/ 28000854 w 108"/>
                <a:gd name="T11" fmla="*/ 369410767 h 184"/>
                <a:gd name="T12" fmla="*/ 273018250 w 108"/>
                <a:gd name="T13" fmla="*/ 27879261 h 18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84">
                  <a:moveTo>
                    <a:pt x="39" y="4"/>
                  </a:moveTo>
                  <a:cubicBezTo>
                    <a:pt x="62" y="0"/>
                    <a:pt x="85" y="15"/>
                    <a:pt x="89" y="39"/>
                  </a:cubicBezTo>
                  <a:cubicBezTo>
                    <a:pt x="104" y="131"/>
                    <a:pt x="104" y="131"/>
                    <a:pt x="104" y="131"/>
                  </a:cubicBezTo>
                  <a:cubicBezTo>
                    <a:pt x="108" y="154"/>
                    <a:pt x="93" y="176"/>
                    <a:pt x="70" y="180"/>
                  </a:cubicBezTo>
                  <a:cubicBezTo>
                    <a:pt x="46" y="184"/>
                    <a:pt x="24" y="169"/>
                    <a:pt x="20" y="145"/>
                  </a:cubicBezTo>
                  <a:cubicBezTo>
                    <a:pt x="4" y="53"/>
                    <a:pt x="4" y="53"/>
                    <a:pt x="4" y="53"/>
                  </a:cubicBezTo>
                  <a:cubicBezTo>
                    <a:pt x="0" y="30"/>
                    <a:pt x="16" y="8"/>
                    <a:pt x="39" y="4"/>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9" name="Freeform 100"/>
            <p:cNvSpPr>
              <a:spLocks/>
            </p:cNvSpPr>
            <p:nvPr/>
          </p:nvSpPr>
          <p:spPr bwMode="auto">
            <a:xfrm>
              <a:off x="8377238" y="2976563"/>
              <a:ext cx="893762" cy="582613"/>
            </a:xfrm>
            <a:custGeom>
              <a:avLst/>
              <a:gdLst>
                <a:gd name="T0" fmla="*/ 1814199764 w 339"/>
                <a:gd name="T1" fmla="*/ 34748516 h 221"/>
                <a:gd name="T2" fmla="*/ 2147483646 w 339"/>
                <a:gd name="T3" fmla="*/ 333592077 h 221"/>
                <a:gd name="T4" fmla="*/ 2147483646 w 339"/>
                <a:gd name="T5" fmla="*/ 820081841 h 221"/>
                <a:gd name="T6" fmla="*/ 2022728412 w 339"/>
                <a:gd name="T7" fmla="*/ 1250972925 h 221"/>
                <a:gd name="T8" fmla="*/ 549125791 w 339"/>
                <a:gd name="T9" fmla="*/ 1501169619 h 221"/>
                <a:gd name="T10" fmla="*/ 118166410 w 339"/>
                <a:gd name="T11" fmla="*/ 1202326058 h 221"/>
                <a:gd name="T12" fmla="*/ 34753896 w 339"/>
                <a:gd name="T13" fmla="*/ 715836294 h 221"/>
                <a:gd name="T14" fmla="*/ 340597143 w 339"/>
                <a:gd name="T15" fmla="*/ 284945210 h 221"/>
                <a:gd name="T16" fmla="*/ 1814199764 w 339"/>
                <a:gd name="T17" fmla="*/ 34748516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9" h="221">
                  <a:moveTo>
                    <a:pt x="261" y="5"/>
                  </a:moveTo>
                  <a:cubicBezTo>
                    <a:pt x="290" y="0"/>
                    <a:pt x="317" y="19"/>
                    <a:pt x="322" y="48"/>
                  </a:cubicBezTo>
                  <a:cubicBezTo>
                    <a:pt x="334" y="118"/>
                    <a:pt x="334" y="118"/>
                    <a:pt x="334" y="118"/>
                  </a:cubicBezTo>
                  <a:cubicBezTo>
                    <a:pt x="339" y="147"/>
                    <a:pt x="320" y="175"/>
                    <a:pt x="291" y="180"/>
                  </a:cubicBezTo>
                  <a:cubicBezTo>
                    <a:pt x="79" y="216"/>
                    <a:pt x="79" y="216"/>
                    <a:pt x="79" y="216"/>
                  </a:cubicBezTo>
                  <a:cubicBezTo>
                    <a:pt x="50" y="221"/>
                    <a:pt x="22" y="202"/>
                    <a:pt x="17" y="173"/>
                  </a:cubicBezTo>
                  <a:cubicBezTo>
                    <a:pt x="5" y="103"/>
                    <a:pt x="5" y="103"/>
                    <a:pt x="5" y="103"/>
                  </a:cubicBezTo>
                  <a:cubicBezTo>
                    <a:pt x="0" y="74"/>
                    <a:pt x="20" y="46"/>
                    <a:pt x="49" y="41"/>
                  </a:cubicBezTo>
                  <a:lnTo>
                    <a:pt x="261" y="5"/>
                  </a:ln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0" name="Freeform 101"/>
            <p:cNvSpPr>
              <a:spLocks/>
            </p:cNvSpPr>
            <p:nvPr/>
          </p:nvSpPr>
          <p:spPr bwMode="auto">
            <a:xfrm>
              <a:off x="7140575" y="3362325"/>
              <a:ext cx="452437" cy="350838"/>
            </a:xfrm>
            <a:custGeom>
              <a:avLst/>
              <a:gdLst>
                <a:gd name="T0" fmla="*/ 1086322281 w 172"/>
                <a:gd name="T1" fmla="*/ 160042799 h 133"/>
                <a:gd name="T2" fmla="*/ 387478095 w 172"/>
                <a:gd name="T3" fmla="*/ 264418423 h 133"/>
                <a:gd name="T4" fmla="*/ 332122954 w 172"/>
                <a:gd name="T5" fmla="*/ 229627428 h 133"/>
                <a:gd name="T6" fmla="*/ 304448014 w 172"/>
                <a:gd name="T7" fmla="*/ 41749722 h 133"/>
                <a:gd name="T8" fmla="*/ 283688521 w 172"/>
                <a:gd name="T9" fmla="*/ 0 h 133"/>
                <a:gd name="T10" fmla="*/ 235254088 w 172"/>
                <a:gd name="T11" fmla="*/ 20876180 h 133"/>
                <a:gd name="T12" fmla="*/ 6918077 w 172"/>
                <a:gd name="T13" fmla="*/ 334003052 h 133"/>
                <a:gd name="T14" fmla="*/ 6918077 w 172"/>
                <a:gd name="T15" fmla="*/ 417505134 h 133"/>
                <a:gd name="T16" fmla="*/ 34595648 w 172"/>
                <a:gd name="T17" fmla="*/ 612338928 h 133"/>
                <a:gd name="T18" fmla="*/ 62273218 w 172"/>
                <a:gd name="T19" fmla="*/ 688882283 h 133"/>
                <a:gd name="T20" fmla="*/ 373639309 w 172"/>
                <a:gd name="T21" fmla="*/ 918509711 h 133"/>
                <a:gd name="T22" fmla="*/ 428994450 w 172"/>
                <a:gd name="T23" fmla="*/ 925468438 h 133"/>
                <a:gd name="T24" fmla="*/ 435912528 w 172"/>
                <a:gd name="T25" fmla="*/ 883718716 h 133"/>
                <a:gd name="T26" fmla="*/ 408234957 w 172"/>
                <a:gd name="T27" fmla="*/ 730632005 h 133"/>
                <a:gd name="T28" fmla="*/ 449751313 w 172"/>
                <a:gd name="T29" fmla="*/ 674964830 h 133"/>
                <a:gd name="T30" fmla="*/ 1148595499 w 172"/>
                <a:gd name="T31" fmla="*/ 570589206 h 133"/>
                <a:gd name="T32" fmla="*/ 1190111854 w 172"/>
                <a:gd name="T33" fmla="*/ 584506660 h 133"/>
                <a:gd name="T34" fmla="*/ 1120920559 w 172"/>
                <a:gd name="T35" fmla="*/ 132210531 h 133"/>
                <a:gd name="T36" fmla="*/ 1086322281 w 172"/>
                <a:gd name="T37" fmla="*/ 160042799 h 1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2" h="133">
                  <a:moveTo>
                    <a:pt x="157" y="23"/>
                  </a:moveTo>
                  <a:cubicBezTo>
                    <a:pt x="56" y="38"/>
                    <a:pt x="56" y="38"/>
                    <a:pt x="56" y="38"/>
                  </a:cubicBezTo>
                  <a:cubicBezTo>
                    <a:pt x="52" y="39"/>
                    <a:pt x="49" y="37"/>
                    <a:pt x="48" y="33"/>
                  </a:cubicBezTo>
                  <a:cubicBezTo>
                    <a:pt x="44" y="6"/>
                    <a:pt x="44" y="6"/>
                    <a:pt x="44" y="6"/>
                  </a:cubicBezTo>
                  <a:cubicBezTo>
                    <a:pt x="44" y="2"/>
                    <a:pt x="42" y="0"/>
                    <a:pt x="41" y="0"/>
                  </a:cubicBezTo>
                  <a:cubicBezTo>
                    <a:pt x="40" y="0"/>
                    <a:pt x="37" y="2"/>
                    <a:pt x="34" y="3"/>
                  </a:cubicBezTo>
                  <a:cubicBezTo>
                    <a:pt x="1" y="48"/>
                    <a:pt x="1" y="48"/>
                    <a:pt x="1" y="48"/>
                  </a:cubicBezTo>
                  <a:cubicBezTo>
                    <a:pt x="1" y="51"/>
                    <a:pt x="0" y="57"/>
                    <a:pt x="1" y="60"/>
                  </a:cubicBezTo>
                  <a:cubicBezTo>
                    <a:pt x="5" y="88"/>
                    <a:pt x="5" y="88"/>
                    <a:pt x="5" y="88"/>
                  </a:cubicBezTo>
                  <a:cubicBezTo>
                    <a:pt x="5" y="91"/>
                    <a:pt x="7" y="96"/>
                    <a:pt x="9" y="99"/>
                  </a:cubicBezTo>
                  <a:cubicBezTo>
                    <a:pt x="54" y="132"/>
                    <a:pt x="54" y="132"/>
                    <a:pt x="54" y="132"/>
                  </a:cubicBezTo>
                  <a:cubicBezTo>
                    <a:pt x="57" y="133"/>
                    <a:pt x="61" y="133"/>
                    <a:pt x="62" y="133"/>
                  </a:cubicBezTo>
                  <a:cubicBezTo>
                    <a:pt x="63" y="133"/>
                    <a:pt x="63" y="130"/>
                    <a:pt x="63" y="127"/>
                  </a:cubicBezTo>
                  <a:cubicBezTo>
                    <a:pt x="59" y="105"/>
                    <a:pt x="59" y="105"/>
                    <a:pt x="59" y="105"/>
                  </a:cubicBezTo>
                  <a:cubicBezTo>
                    <a:pt x="59" y="101"/>
                    <a:pt x="61" y="98"/>
                    <a:pt x="65" y="97"/>
                  </a:cubicBezTo>
                  <a:cubicBezTo>
                    <a:pt x="166" y="82"/>
                    <a:pt x="166" y="82"/>
                    <a:pt x="166" y="82"/>
                  </a:cubicBezTo>
                  <a:cubicBezTo>
                    <a:pt x="169" y="81"/>
                    <a:pt x="171" y="82"/>
                    <a:pt x="172" y="84"/>
                  </a:cubicBezTo>
                  <a:cubicBezTo>
                    <a:pt x="162" y="19"/>
                    <a:pt x="162" y="19"/>
                    <a:pt x="162" y="19"/>
                  </a:cubicBezTo>
                  <a:cubicBezTo>
                    <a:pt x="161" y="21"/>
                    <a:pt x="160" y="22"/>
                    <a:pt x="157" y="23"/>
                  </a:cubicBezTo>
                </a:path>
              </a:pathLst>
            </a:custGeom>
            <a:solidFill>
              <a:srgbClr val="E3466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1" name="Freeform 102"/>
            <p:cNvSpPr>
              <a:spLocks/>
            </p:cNvSpPr>
            <p:nvPr/>
          </p:nvSpPr>
          <p:spPr bwMode="auto">
            <a:xfrm>
              <a:off x="7543800" y="3203575"/>
              <a:ext cx="793750" cy="465138"/>
            </a:xfrm>
            <a:custGeom>
              <a:avLst/>
              <a:gdLst>
                <a:gd name="T0" fmla="*/ 0 w 301"/>
                <a:gd name="T1" fmla="*/ 342243783 h 176"/>
                <a:gd name="T2" fmla="*/ 27815532 w 301"/>
                <a:gd name="T3" fmla="*/ 530825528 h 176"/>
                <a:gd name="T4" fmla="*/ 27815532 w 301"/>
                <a:gd name="T5" fmla="*/ 558762879 h 176"/>
                <a:gd name="T6" fmla="*/ 97356998 w 301"/>
                <a:gd name="T7" fmla="*/ 1012758710 h 176"/>
                <a:gd name="T8" fmla="*/ 104310880 w 301"/>
                <a:gd name="T9" fmla="*/ 1033713706 h 176"/>
                <a:gd name="T10" fmla="*/ 132126412 w 301"/>
                <a:gd name="T11" fmla="*/ 1187373101 h 176"/>
                <a:gd name="T12" fmla="*/ 180803592 w 301"/>
                <a:gd name="T13" fmla="*/ 1222295451 h 176"/>
                <a:gd name="T14" fmla="*/ 1724591964 w 301"/>
                <a:gd name="T15" fmla="*/ 984821359 h 176"/>
                <a:gd name="T16" fmla="*/ 2023614203 w 301"/>
                <a:gd name="T17" fmla="*/ 460980829 h 176"/>
                <a:gd name="T18" fmla="*/ 1585511669 w 301"/>
                <a:gd name="T19" fmla="*/ 55877345 h 176"/>
                <a:gd name="T20" fmla="*/ 41723297 w 301"/>
                <a:gd name="T21" fmla="*/ 293351437 h 176"/>
                <a:gd name="T22" fmla="*/ 0 w 301"/>
                <a:gd name="T23" fmla="*/ 342243783 h 1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1" h="176">
                  <a:moveTo>
                    <a:pt x="0" y="49"/>
                  </a:moveTo>
                  <a:cubicBezTo>
                    <a:pt x="4" y="76"/>
                    <a:pt x="4" y="76"/>
                    <a:pt x="4" y="76"/>
                  </a:cubicBezTo>
                  <a:cubicBezTo>
                    <a:pt x="5" y="78"/>
                    <a:pt x="4" y="79"/>
                    <a:pt x="4" y="80"/>
                  </a:cubicBezTo>
                  <a:cubicBezTo>
                    <a:pt x="14" y="145"/>
                    <a:pt x="14" y="145"/>
                    <a:pt x="14" y="145"/>
                  </a:cubicBezTo>
                  <a:cubicBezTo>
                    <a:pt x="15" y="146"/>
                    <a:pt x="15" y="147"/>
                    <a:pt x="15" y="148"/>
                  </a:cubicBezTo>
                  <a:cubicBezTo>
                    <a:pt x="19" y="170"/>
                    <a:pt x="19" y="170"/>
                    <a:pt x="19" y="170"/>
                  </a:cubicBezTo>
                  <a:cubicBezTo>
                    <a:pt x="19" y="173"/>
                    <a:pt x="23" y="176"/>
                    <a:pt x="26" y="175"/>
                  </a:cubicBezTo>
                  <a:cubicBezTo>
                    <a:pt x="248" y="141"/>
                    <a:pt x="248" y="141"/>
                    <a:pt x="248" y="141"/>
                  </a:cubicBezTo>
                  <a:cubicBezTo>
                    <a:pt x="252" y="141"/>
                    <a:pt x="301" y="133"/>
                    <a:pt x="291" y="66"/>
                  </a:cubicBezTo>
                  <a:cubicBezTo>
                    <a:pt x="281" y="0"/>
                    <a:pt x="231" y="7"/>
                    <a:pt x="228" y="8"/>
                  </a:cubicBezTo>
                  <a:cubicBezTo>
                    <a:pt x="6" y="42"/>
                    <a:pt x="6" y="42"/>
                    <a:pt x="6" y="42"/>
                  </a:cubicBezTo>
                  <a:cubicBezTo>
                    <a:pt x="2" y="42"/>
                    <a:pt x="0" y="46"/>
                    <a:pt x="0" y="49"/>
                  </a:cubicBez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2" name="Freeform 103"/>
            <p:cNvSpPr>
              <a:spLocks/>
            </p:cNvSpPr>
            <p:nvPr/>
          </p:nvSpPr>
          <p:spPr bwMode="auto">
            <a:xfrm>
              <a:off x="6219825" y="3135313"/>
              <a:ext cx="1028700" cy="993775"/>
            </a:xfrm>
            <a:custGeom>
              <a:avLst/>
              <a:gdLst>
                <a:gd name="T0" fmla="*/ 1412357622 w 390"/>
                <a:gd name="T1" fmla="*/ 0 h 377"/>
                <a:gd name="T2" fmla="*/ 1210589986 w 390"/>
                <a:gd name="T3" fmla="*/ 13897034 h 377"/>
                <a:gd name="T4" fmla="*/ 111318528 w 390"/>
                <a:gd name="T5" fmla="*/ 1507833456 h 377"/>
                <a:gd name="T6" fmla="*/ 1405399389 w 390"/>
                <a:gd name="T7" fmla="*/ 2147483646 h 377"/>
                <a:gd name="T8" fmla="*/ 1607164387 w 390"/>
                <a:gd name="T9" fmla="*/ 2147483646 h 377"/>
                <a:gd name="T10" fmla="*/ 2147483646 w 390"/>
                <a:gd name="T11" fmla="*/ 1445296803 h 377"/>
                <a:gd name="T12" fmla="*/ 2147483646 w 390"/>
                <a:gd name="T13" fmla="*/ 1285478277 h 377"/>
                <a:gd name="T14" fmla="*/ 2147483646 w 390"/>
                <a:gd name="T15" fmla="*/ 1209044590 h 377"/>
                <a:gd name="T16" fmla="*/ 2147483646 w 390"/>
                <a:gd name="T17" fmla="*/ 1014486115 h 377"/>
                <a:gd name="T18" fmla="*/ 2147483646 w 390"/>
                <a:gd name="T19" fmla="*/ 931103911 h 377"/>
                <a:gd name="T20" fmla="*/ 2147483646 w 390"/>
                <a:gd name="T21" fmla="*/ 729596919 h 377"/>
                <a:gd name="T22" fmla="*/ 1412357622 w 390"/>
                <a:gd name="T23" fmla="*/ 0 h 3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0" h="377">
                  <a:moveTo>
                    <a:pt x="203" y="0"/>
                  </a:moveTo>
                  <a:cubicBezTo>
                    <a:pt x="193" y="0"/>
                    <a:pt x="184" y="1"/>
                    <a:pt x="174" y="2"/>
                  </a:cubicBezTo>
                  <a:cubicBezTo>
                    <a:pt x="71" y="18"/>
                    <a:pt x="0" y="114"/>
                    <a:pt x="16" y="217"/>
                  </a:cubicBezTo>
                  <a:cubicBezTo>
                    <a:pt x="31" y="310"/>
                    <a:pt x="111" y="377"/>
                    <a:pt x="202" y="377"/>
                  </a:cubicBezTo>
                  <a:cubicBezTo>
                    <a:pt x="212" y="377"/>
                    <a:pt x="221" y="376"/>
                    <a:pt x="231" y="375"/>
                  </a:cubicBezTo>
                  <a:cubicBezTo>
                    <a:pt x="317" y="361"/>
                    <a:pt x="381" y="291"/>
                    <a:pt x="390" y="208"/>
                  </a:cubicBezTo>
                  <a:cubicBezTo>
                    <a:pt x="358" y="185"/>
                    <a:pt x="358" y="185"/>
                    <a:pt x="358" y="185"/>
                  </a:cubicBezTo>
                  <a:cubicBezTo>
                    <a:pt x="356" y="182"/>
                    <a:pt x="354" y="177"/>
                    <a:pt x="354" y="174"/>
                  </a:cubicBezTo>
                  <a:cubicBezTo>
                    <a:pt x="350" y="146"/>
                    <a:pt x="350" y="146"/>
                    <a:pt x="350" y="146"/>
                  </a:cubicBezTo>
                  <a:cubicBezTo>
                    <a:pt x="349" y="143"/>
                    <a:pt x="350" y="137"/>
                    <a:pt x="350" y="134"/>
                  </a:cubicBezTo>
                  <a:cubicBezTo>
                    <a:pt x="372" y="105"/>
                    <a:pt x="372" y="105"/>
                    <a:pt x="372" y="105"/>
                  </a:cubicBezTo>
                  <a:cubicBezTo>
                    <a:pt x="340" y="42"/>
                    <a:pt x="275" y="0"/>
                    <a:pt x="203" y="0"/>
                  </a:cubicBezTo>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3" name="Freeform 104"/>
            <p:cNvSpPr>
              <a:spLocks/>
            </p:cNvSpPr>
            <p:nvPr/>
          </p:nvSpPr>
          <p:spPr bwMode="auto">
            <a:xfrm>
              <a:off x="7140575" y="3411538"/>
              <a:ext cx="112712" cy="271463"/>
            </a:xfrm>
            <a:custGeom>
              <a:avLst/>
              <a:gdLst>
                <a:gd name="T0" fmla="*/ 158027466 w 43"/>
                <a:gd name="T1" fmla="*/ 0 h 103"/>
                <a:gd name="T2" fmla="*/ 6870190 w 43"/>
                <a:gd name="T3" fmla="*/ 201438724 h 103"/>
                <a:gd name="T4" fmla="*/ 6870190 w 43"/>
                <a:gd name="T5" fmla="*/ 284793678 h 103"/>
                <a:gd name="T6" fmla="*/ 34353569 w 43"/>
                <a:gd name="T7" fmla="*/ 479287693 h 103"/>
                <a:gd name="T8" fmla="*/ 61836949 w 43"/>
                <a:gd name="T9" fmla="*/ 555695303 h 103"/>
                <a:gd name="T10" fmla="*/ 281701364 w 43"/>
                <a:gd name="T11" fmla="*/ 715457868 h 103"/>
                <a:gd name="T12" fmla="*/ 274828553 w 43"/>
                <a:gd name="T13" fmla="*/ 382040686 h 103"/>
                <a:gd name="T14" fmla="*/ 158027466 w 43"/>
                <a:gd name="T15" fmla="*/ 0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 h="103">
                  <a:moveTo>
                    <a:pt x="23" y="0"/>
                  </a:moveTo>
                  <a:cubicBezTo>
                    <a:pt x="1" y="29"/>
                    <a:pt x="1" y="29"/>
                    <a:pt x="1" y="29"/>
                  </a:cubicBezTo>
                  <a:cubicBezTo>
                    <a:pt x="1" y="32"/>
                    <a:pt x="0" y="38"/>
                    <a:pt x="1" y="41"/>
                  </a:cubicBezTo>
                  <a:cubicBezTo>
                    <a:pt x="5" y="69"/>
                    <a:pt x="5" y="69"/>
                    <a:pt x="5" y="69"/>
                  </a:cubicBezTo>
                  <a:cubicBezTo>
                    <a:pt x="5" y="72"/>
                    <a:pt x="7" y="77"/>
                    <a:pt x="9" y="80"/>
                  </a:cubicBezTo>
                  <a:cubicBezTo>
                    <a:pt x="41" y="103"/>
                    <a:pt x="41" y="103"/>
                    <a:pt x="41" y="103"/>
                  </a:cubicBezTo>
                  <a:cubicBezTo>
                    <a:pt x="43" y="88"/>
                    <a:pt x="42" y="71"/>
                    <a:pt x="40" y="55"/>
                  </a:cubicBezTo>
                  <a:cubicBezTo>
                    <a:pt x="37" y="35"/>
                    <a:pt x="31" y="17"/>
                    <a:pt x="23" y="0"/>
                  </a:cubicBezTo>
                </a:path>
              </a:pathLst>
            </a:custGeom>
            <a:solidFill>
              <a:srgbClr val="D88B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4" name="Freeform 105"/>
            <p:cNvSpPr>
              <a:spLocks noEditPoints="1"/>
            </p:cNvSpPr>
            <p:nvPr/>
          </p:nvSpPr>
          <p:spPr bwMode="auto">
            <a:xfrm>
              <a:off x="6116638" y="2995613"/>
              <a:ext cx="1273175" cy="1273175"/>
            </a:xfrm>
            <a:custGeom>
              <a:avLst/>
              <a:gdLst>
                <a:gd name="T0" fmla="*/ 2147483646 w 483"/>
                <a:gd name="T1" fmla="*/ 1438308170 h 483"/>
                <a:gd name="T2" fmla="*/ 1917746862 w 483"/>
                <a:gd name="T3" fmla="*/ 2147483646 h 483"/>
                <a:gd name="T4" fmla="*/ 132017440 w 483"/>
                <a:gd name="T5" fmla="*/ 1917746862 h 483"/>
                <a:gd name="T6" fmla="*/ 1438308170 w 483"/>
                <a:gd name="T7" fmla="*/ 132017440 h 483"/>
                <a:gd name="T8" fmla="*/ 2147483646 w 483"/>
                <a:gd name="T9" fmla="*/ 1438308170 h 483"/>
                <a:gd name="T10" fmla="*/ 632301408 w 483"/>
                <a:gd name="T11" fmla="*/ 1834365762 h 483"/>
                <a:gd name="T12" fmla="*/ 1834365762 w 483"/>
                <a:gd name="T13" fmla="*/ 2147483646 h 483"/>
                <a:gd name="T14" fmla="*/ 2147483646 w 483"/>
                <a:gd name="T15" fmla="*/ 1514740845 h 483"/>
                <a:gd name="T16" fmla="*/ 1521689270 w 483"/>
                <a:gd name="T17" fmla="*/ 632301408 h 483"/>
                <a:gd name="T18" fmla="*/ 632301408 w 483"/>
                <a:gd name="T19" fmla="*/ 1834365762 h 4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3" h="483">
                  <a:moveTo>
                    <a:pt x="464" y="207"/>
                  </a:moveTo>
                  <a:cubicBezTo>
                    <a:pt x="483" y="330"/>
                    <a:pt x="398" y="445"/>
                    <a:pt x="276" y="464"/>
                  </a:cubicBezTo>
                  <a:cubicBezTo>
                    <a:pt x="153" y="483"/>
                    <a:pt x="38" y="398"/>
                    <a:pt x="19" y="276"/>
                  </a:cubicBezTo>
                  <a:cubicBezTo>
                    <a:pt x="0" y="153"/>
                    <a:pt x="85" y="38"/>
                    <a:pt x="207" y="19"/>
                  </a:cubicBezTo>
                  <a:cubicBezTo>
                    <a:pt x="330" y="0"/>
                    <a:pt x="445" y="85"/>
                    <a:pt x="464" y="207"/>
                  </a:cubicBezTo>
                  <a:close/>
                  <a:moveTo>
                    <a:pt x="91" y="264"/>
                  </a:moveTo>
                  <a:cubicBezTo>
                    <a:pt x="104" y="347"/>
                    <a:pt x="182" y="404"/>
                    <a:pt x="264" y="391"/>
                  </a:cubicBezTo>
                  <a:cubicBezTo>
                    <a:pt x="347" y="379"/>
                    <a:pt x="404" y="301"/>
                    <a:pt x="392" y="218"/>
                  </a:cubicBezTo>
                  <a:cubicBezTo>
                    <a:pt x="379" y="136"/>
                    <a:pt x="301" y="79"/>
                    <a:pt x="219" y="91"/>
                  </a:cubicBezTo>
                  <a:cubicBezTo>
                    <a:pt x="136" y="104"/>
                    <a:pt x="79" y="182"/>
                    <a:pt x="91" y="264"/>
                  </a:cubicBez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5" name="Freeform 106"/>
            <p:cNvSpPr>
              <a:spLocks/>
            </p:cNvSpPr>
            <p:nvPr/>
          </p:nvSpPr>
          <p:spPr bwMode="auto">
            <a:xfrm>
              <a:off x="6496050" y="3738563"/>
              <a:ext cx="466725" cy="287338"/>
            </a:xfrm>
            <a:custGeom>
              <a:avLst/>
              <a:gdLst>
                <a:gd name="T0" fmla="*/ 1216783717 w 177"/>
                <a:gd name="T1" fmla="*/ 271017729 h 109"/>
                <a:gd name="T2" fmla="*/ 1140301465 w 177"/>
                <a:gd name="T3" fmla="*/ 430848832 h 109"/>
                <a:gd name="T4" fmla="*/ 48671243 w 177"/>
                <a:gd name="T5" fmla="*/ 257120060 h 109"/>
                <a:gd name="T6" fmla="*/ 97342486 w 177"/>
                <a:gd name="T7" fmla="*/ 41695644 h 109"/>
                <a:gd name="T8" fmla="*/ 305934282 w 177"/>
                <a:gd name="T9" fmla="*/ 90340122 h 109"/>
                <a:gd name="T10" fmla="*/ 987334324 w 177"/>
                <a:gd name="T11" fmla="*/ 159831103 h 109"/>
                <a:gd name="T12" fmla="*/ 1202879531 w 177"/>
                <a:gd name="T13" fmla="*/ 215424416 h 109"/>
                <a:gd name="T14" fmla="*/ 1216783717 w 177"/>
                <a:gd name="T15" fmla="*/ 271017729 h 10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7" h="109">
                  <a:moveTo>
                    <a:pt x="175" y="39"/>
                  </a:moveTo>
                  <a:cubicBezTo>
                    <a:pt x="177" y="48"/>
                    <a:pt x="173" y="57"/>
                    <a:pt x="164" y="62"/>
                  </a:cubicBezTo>
                  <a:cubicBezTo>
                    <a:pt x="83" y="109"/>
                    <a:pt x="26" y="66"/>
                    <a:pt x="7" y="37"/>
                  </a:cubicBezTo>
                  <a:cubicBezTo>
                    <a:pt x="0" y="27"/>
                    <a:pt x="3" y="13"/>
                    <a:pt x="14" y="6"/>
                  </a:cubicBezTo>
                  <a:cubicBezTo>
                    <a:pt x="24" y="0"/>
                    <a:pt x="38" y="3"/>
                    <a:pt x="44" y="13"/>
                  </a:cubicBezTo>
                  <a:cubicBezTo>
                    <a:pt x="48" y="18"/>
                    <a:pt x="79" y="60"/>
                    <a:pt x="142" y="23"/>
                  </a:cubicBezTo>
                  <a:cubicBezTo>
                    <a:pt x="153" y="17"/>
                    <a:pt x="166" y="21"/>
                    <a:pt x="173" y="31"/>
                  </a:cubicBezTo>
                  <a:cubicBezTo>
                    <a:pt x="174" y="34"/>
                    <a:pt x="175" y="37"/>
                    <a:pt x="17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6" name="Freeform 107"/>
            <p:cNvSpPr>
              <a:spLocks/>
            </p:cNvSpPr>
            <p:nvPr/>
          </p:nvSpPr>
          <p:spPr bwMode="auto">
            <a:xfrm>
              <a:off x="7461250" y="3303588"/>
              <a:ext cx="534987" cy="314325"/>
            </a:xfrm>
            <a:custGeom>
              <a:avLst/>
              <a:gdLst>
                <a:gd name="T0" fmla="*/ 1375180130 w 203"/>
                <a:gd name="T1" fmla="*/ 300008685 h 119"/>
                <a:gd name="T2" fmla="*/ 1111257603 w 203"/>
                <a:gd name="T3" fmla="*/ 676760215 h 119"/>
                <a:gd name="T4" fmla="*/ 402829399 w 203"/>
                <a:gd name="T5" fmla="*/ 802344938 h 119"/>
                <a:gd name="T6" fmla="*/ 27782428 w 203"/>
                <a:gd name="T7" fmla="*/ 530245144 h 119"/>
                <a:gd name="T8" fmla="*/ 291704956 w 203"/>
                <a:gd name="T9" fmla="*/ 153493614 h 119"/>
                <a:gd name="T10" fmla="*/ 1000130525 w 203"/>
                <a:gd name="T11" fmla="*/ 34884792 h 119"/>
                <a:gd name="T12" fmla="*/ 1375180130 w 203"/>
                <a:gd name="T13" fmla="*/ 300008685 h 1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3" h="119">
                  <a:moveTo>
                    <a:pt x="198" y="43"/>
                  </a:moveTo>
                  <a:cubicBezTo>
                    <a:pt x="203" y="69"/>
                    <a:pt x="186" y="93"/>
                    <a:pt x="160" y="97"/>
                  </a:cubicBezTo>
                  <a:cubicBezTo>
                    <a:pt x="58" y="115"/>
                    <a:pt x="58" y="115"/>
                    <a:pt x="58" y="115"/>
                  </a:cubicBezTo>
                  <a:cubicBezTo>
                    <a:pt x="33" y="119"/>
                    <a:pt x="8" y="102"/>
                    <a:pt x="4" y="76"/>
                  </a:cubicBezTo>
                  <a:cubicBezTo>
                    <a:pt x="0" y="51"/>
                    <a:pt x="17" y="26"/>
                    <a:pt x="42" y="22"/>
                  </a:cubicBezTo>
                  <a:cubicBezTo>
                    <a:pt x="144" y="5"/>
                    <a:pt x="144" y="5"/>
                    <a:pt x="144" y="5"/>
                  </a:cubicBezTo>
                  <a:cubicBezTo>
                    <a:pt x="170" y="0"/>
                    <a:pt x="194" y="17"/>
                    <a:pt x="198" y="43"/>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7" name="Freeform 108"/>
            <p:cNvSpPr>
              <a:spLocks/>
            </p:cNvSpPr>
            <p:nvPr/>
          </p:nvSpPr>
          <p:spPr bwMode="auto">
            <a:xfrm>
              <a:off x="7747000" y="2963863"/>
              <a:ext cx="935037" cy="762000"/>
            </a:xfrm>
            <a:custGeom>
              <a:avLst/>
              <a:gdLst>
                <a:gd name="T0" fmla="*/ 1831489896 w 355"/>
                <a:gd name="T1" fmla="*/ 76471578 h 289"/>
                <a:gd name="T2" fmla="*/ 2147483646 w 355"/>
                <a:gd name="T3" fmla="*/ 896815993 h 289"/>
                <a:gd name="T4" fmla="*/ 2147483646 w 355"/>
                <a:gd name="T5" fmla="*/ 1348703087 h 289"/>
                <a:gd name="T6" fmla="*/ 1616428752 w 355"/>
                <a:gd name="T7" fmla="*/ 1731066249 h 289"/>
                <a:gd name="T8" fmla="*/ 159562089 w 355"/>
                <a:gd name="T9" fmla="*/ 1807537827 h 289"/>
                <a:gd name="T10" fmla="*/ 34688556 w 355"/>
                <a:gd name="T11" fmla="*/ 1126236000 h 289"/>
                <a:gd name="T12" fmla="*/ 388498655 w 355"/>
                <a:gd name="T13" fmla="*/ 298938664 h 289"/>
                <a:gd name="T14" fmla="*/ 1831489896 w 355"/>
                <a:gd name="T15" fmla="*/ 76471578 h 2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5" h="289">
                  <a:moveTo>
                    <a:pt x="264" y="11"/>
                  </a:moveTo>
                  <a:cubicBezTo>
                    <a:pt x="336" y="0"/>
                    <a:pt x="335" y="129"/>
                    <a:pt x="335" y="129"/>
                  </a:cubicBezTo>
                  <a:cubicBezTo>
                    <a:pt x="340" y="158"/>
                    <a:pt x="355" y="189"/>
                    <a:pt x="325" y="194"/>
                  </a:cubicBezTo>
                  <a:cubicBezTo>
                    <a:pt x="233" y="249"/>
                    <a:pt x="233" y="249"/>
                    <a:pt x="233" y="249"/>
                  </a:cubicBezTo>
                  <a:cubicBezTo>
                    <a:pt x="204" y="254"/>
                    <a:pt x="28" y="289"/>
                    <a:pt x="23" y="260"/>
                  </a:cubicBezTo>
                  <a:cubicBezTo>
                    <a:pt x="5" y="162"/>
                    <a:pt x="5" y="162"/>
                    <a:pt x="5" y="162"/>
                  </a:cubicBezTo>
                  <a:cubicBezTo>
                    <a:pt x="0" y="133"/>
                    <a:pt x="5" y="50"/>
                    <a:pt x="56" y="43"/>
                  </a:cubicBezTo>
                  <a:cubicBezTo>
                    <a:pt x="147" y="29"/>
                    <a:pt x="192" y="23"/>
                    <a:pt x="264" y="11"/>
                  </a:cubicBezTo>
                  <a:close/>
                </a:path>
              </a:pathLst>
            </a:custGeom>
            <a:solidFill>
              <a:srgbClr val="F1E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8" name="Freeform 109"/>
            <p:cNvSpPr>
              <a:spLocks/>
            </p:cNvSpPr>
            <p:nvPr/>
          </p:nvSpPr>
          <p:spPr bwMode="auto">
            <a:xfrm>
              <a:off x="8797925" y="2755900"/>
              <a:ext cx="1327150" cy="822325"/>
            </a:xfrm>
            <a:custGeom>
              <a:avLst/>
              <a:gdLst>
                <a:gd name="T0" fmla="*/ 1938000950 w 836"/>
                <a:gd name="T1" fmla="*/ 0 h 518"/>
                <a:gd name="T2" fmla="*/ 2106850625 w 836"/>
                <a:gd name="T3" fmla="*/ 967740000 h 518"/>
                <a:gd name="T4" fmla="*/ 168851263 w 836"/>
                <a:gd name="T5" fmla="*/ 1305440938 h 518"/>
                <a:gd name="T6" fmla="*/ 0 w 836"/>
                <a:gd name="T7" fmla="*/ 337700938 h 518"/>
                <a:gd name="T8" fmla="*/ 1938000950 w 836"/>
                <a:gd name="T9" fmla="*/ 0 h 5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6" h="518">
                  <a:moveTo>
                    <a:pt x="769" y="0"/>
                  </a:moveTo>
                  <a:lnTo>
                    <a:pt x="836" y="384"/>
                  </a:lnTo>
                  <a:lnTo>
                    <a:pt x="67" y="518"/>
                  </a:lnTo>
                  <a:lnTo>
                    <a:pt x="0" y="134"/>
                  </a:lnTo>
                  <a:lnTo>
                    <a:pt x="76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9" name="Freeform 110"/>
            <p:cNvSpPr>
              <a:spLocks/>
            </p:cNvSpPr>
            <p:nvPr/>
          </p:nvSpPr>
          <p:spPr bwMode="auto">
            <a:xfrm>
              <a:off x="8948738" y="2541588"/>
              <a:ext cx="1782762" cy="1104900"/>
            </a:xfrm>
            <a:custGeom>
              <a:avLst/>
              <a:gdLst>
                <a:gd name="T0" fmla="*/ 2147483646 w 1123"/>
                <a:gd name="T1" fmla="*/ 0 h 696"/>
                <a:gd name="T2" fmla="*/ 2147483646 w 1123"/>
                <a:gd name="T3" fmla="*/ 1297881263 h 696"/>
                <a:gd name="T4" fmla="*/ 226813999 w 1123"/>
                <a:gd name="T5" fmla="*/ 1754028750 h 696"/>
                <a:gd name="T6" fmla="*/ 0 w 1123"/>
                <a:gd name="T7" fmla="*/ 456149075 h 696"/>
                <a:gd name="T8" fmla="*/ 2147483646 w 1123"/>
                <a:gd name="T9" fmla="*/ 0 h 6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3" h="696">
                  <a:moveTo>
                    <a:pt x="1033" y="0"/>
                  </a:moveTo>
                  <a:lnTo>
                    <a:pt x="1123" y="515"/>
                  </a:lnTo>
                  <a:lnTo>
                    <a:pt x="90" y="696"/>
                  </a:lnTo>
                  <a:lnTo>
                    <a:pt x="0" y="181"/>
                  </a:lnTo>
                  <a:lnTo>
                    <a:pt x="1033" y="0"/>
                  </a:lnTo>
                  <a:close/>
                </a:path>
              </a:pathLst>
            </a:custGeom>
            <a:solidFill>
              <a:srgbClr val="F9A44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0" name="Freeform 114"/>
            <p:cNvSpPr>
              <a:spLocks/>
            </p:cNvSpPr>
            <p:nvPr/>
          </p:nvSpPr>
          <p:spPr bwMode="auto">
            <a:xfrm>
              <a:off x="8299450" y="4835525"/>
              <a:ext cx="93662" cy="169863"/>
            </a:xfrm>
            <a:custGeom>
              <a:avLst/>
              <a:gdLst>
                <a:gd name="T0" fmla="*/ 126007140 w 59"/>
                <a:gd name="T1" fmla="*/ 0 h 107"/>
                <a:gd name="T2" fmla="*/ 0 w 59"/>
                <a:gd name="T3" fmla="*/ 257056694 h 107"/>
                <a:gd name="T4" fmla="*/ 25201428 w 59"/>
                <a:gd name="T5" fmla="*/ 269658306 h 107"/>
                <a:gd name="T6" fmla="*/ 148687631 w 59"/>
                <a:gd name="T7" fmla="*/ 12601612 h 107"/>
                <a:gd name="T8" fmla="*/ 126007140 w 59"/>
                <a:gd name="T9" fmla="*/ 0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07">
                  <a:moveTo>
                    <a:pt x="50" y="0"/>
                  </a:moveTo>
                  <a:lnTo>
                    <a:pt x="0" y="102"/>
                  </a:lnTo>
                  <a:lnTo>
                    <a:pt x="10" y="107"/>
                  </a:lnTo>
                  <a:lnTo>
                    <a:pt x="59" y="5"/>
                  </a:lnTo>
                  <a:lnTo>
                    <a:pt x="50" y="0"/>
                  </a:lnTo>
                  <a:close/>
                </a:path>
              </a:pathLst>
            </a:custGeom>
            <a:solidFill>
              <a:srgbClr val="3357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1" name="Freeform 115"/>
            <p:cNvSpPr>
              <a:spLocks/>
            </p:cNvSpPr>
            <p:nvPr/>
          </p:nvSpPr>
          <p:spPr bwMode="auto">
            <a:xfrm>
              <a:off x="8299450" y="4835525"/>
              <a:ext cx="93662" cy="169863"/>
            </a:xfrm>
            <a:custGeom>
              <a:avLst/>
              <a:gdLst>
                <a:gd name="T0" fmla="*/ 126007140 w 59"/>
                <a:gd name="T1" fmla="*/ 0 h 107"/>
                <a:gd name="T2" fmla="*/ 0 w 59"/>
                <a:gd name="T3" fmla="*/ 257056694 h 107"/>
                <a:gd name="T4" fmla="*/ 25201428 w 59"/>
                <a:gd name="T5" fmla="*/ 269658306 h 107"/>
                <a:gd name="T6" fmla="*/ 148687631 w 59"/>
                <a:gd name="T7" fmla="*/ 12601612 h 107"/>
                <a:gd name="T8" fmla="*/ 126007140 w 59"/>
                <a:gd name="T9" fmla="*/ 0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107">
                  <a:moveTo>
                    <a:pt x="50" y="0"/>
                  </a:moveTo>
                  <a:lnTo>
                    <a:pt x="0" y="102"/>
                  </a:lnTo>
                  <a:lnTo>
                    <a:pt x="10" y="107"/>
                  </a:lnTo>
                  <a:lnTo>
                    <a:pt x="59" y="5"/>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22" name="Freeform 116"/>
            <p:cNvSpPr>
              <a:spLocks/>
            </p:cNvSpPr>
            <p:nvPr/>
          </p:nvSpPr>
          <p:spPr bwMode="auto">
            <a:xfrm>
              <a:off x="8434388" y="4687888"/>
              <a:ext cx="28575" cy="26988"/>
            </a:xfrm>
            <a:custGeom>
              <a:avLst/>
              <a:gdLst>
                <a:gd name="T0" fmla="*/ 40488177 w 11"/>
                <a:gd name="T1" fmla="*/ 0 h 10"/>
                <a:gd name="T2" fmla="*/ 6748895 w 11"/>
                <a:gd name="T3" fmla="*/ 21849485 h 10"/>
                <a:gd name="T4" fmla="*/ 20244089 w 11"/>
                <a:gd name="T5" fmla="*/ 72835214 h 10"/>
                <a:gd name="T6" fmla="*/ 40488177 w 11"/>
                <a:gd name="T7" fmla="*/ 72835214 h 10"/>
                <a:gd name="T8" fmla="*/ 67481161 w 11"/>
                <a:gd name="T9" fmla="*/ 58267092 h 10"/>
                <a:gd name="T10" fmla="*/ 53985968 w 11"/>
                <a:gd name="T11" fmla="*/ 7284061 h 10"/>
                <a:gd name="T12" fmla="*/ 40488177 w 11"/>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 h="10">
                  <a:moveTo>
                    <a:pt x="6" y="0"/>
                  </a:moveTo>
                  <a:cubicBezTo>
                    <a:pt x="4" y="0"/>
                    <a:pt x="2" y="1"/>
                    <a:pt x="1" y="3"/>
                  </a:cubicBezTo>
                  <a:cubicBezTo>
                    <a:pt x="0" y="6"/>
                    <a:pt x="1" y="9"/>
                    <a:pt x="3" y="10"/>
                  </a:cubicBezTo>
                  <a:cubicBezTo>
                    <a:pt x="4" y="10"/>
                    <a:pt x="5" y="10"/>
                    <a:pt x="6" y="10"/>
                  </a:cubicBezTo>
                  <a:cubicBezTo>
                    <a:pt x="8" y="10"/>
                    <a:pt x="9" y="9"/>
                    <a:pt x="10" y="8"/>
                  </a:cubicBezTo>
                  <a:cubicBezTo>
                    <a:pt x="11" y="5"/>
                    <a:pt x="10" y="2"/>
                    <a:pt x="8" y="1"/>
                  </a:cubicBezTo>
                  <a:cubicBezTo>
                    <a:pt x="7" y="1"/>
                    <a:pt x="6" y="0"/>
                    <a:pt x="6" y="0"/>
                  </a:cubicBezTo>
                </a:path>
              </a:pathLst>
            </a:custGeom>
            <a:solidFill>
              <a:srgbClr val="3357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79" name="组合 131"/>
          <p:cNvGrpSpPr>
            <a:grpSpLocks/>
          </p:cNvGrpSpPr>
          <p:nvPr/>
        </p:nvGrpSpPr>
        <p:grpSpPr bwMode="auto">
          <a:xfrm>
            <a:off x="7767638" y="5200650"/>
            <a:ext cx="2408237" cy="2193925"/>
            <a:chOff x="8539253" y="5376404"/>
            <a:chExt cx="2408237" cy="2193925"/>
          </a:xfrm>
        </p:grpSpPr>
        <p:sp>
          <p:nvSpPr>
            <p:cNvPr id="3098" name="Freeform 15"/>
            <p:cNvSpPr>
              <a:spLocks/>
            </p:cNvSpPr>
            <p:nvPr/>
          </p:nvSpPr>
          <p:spPr bwMode="auto">
            <a:xfrm>
              <a:off x="8718641" y="5555792"/>
              <a:ext cx="2046287" cy="1835150"/>
            </a:xfrm>
            <a:custGeom>
              <a:avLst/>
              <a:gdLst>
                <a:gd name="T0" fmla="*/ 2147483646 w 1289"/>
                <a:gd name="T1" fmla="*/ 0 h 1156"/>
                <a:gd name="T2" fmla="*/ 2147483646 w 1289"/>
                <a:gd name="T3" fmla="*/ 1784270625 h 1156"/>
                <a:gd name="T4" fmla="*/ 839211032 w 1289"/>
                <a:gd name="T5" fmla="*/ 2147483646 h 1156"/>
                <a:gd name="T6" fmla="*/ 0 w 1289"/>
                <a:gd name="T7" fmla="*/ 1131550950 h 1156"/>
                <a:gd name="T8" fmla="*/ 2147483646 w 1289"/>
                <a:gd name="T9" fmla="*/ 0 h 1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9" h="1156">
                  <a:moveTo>
                    <a:pt x="959" y="0"/>
                  </a:moveTo>
                  <a:lnTo>
                    <a:pt x="1289" y="708"/>
                  </a:lnTo>
                  <a:lnTo>
                    <a:pt x="333" y="1156"/>
                  </a:lnTo>
                  <a:lnTo>
                    <a:pt x="0" y="449"/>
                  </a:lnTo>
                  <a:lnTo>
                    <a:pt x="959" y="0"/>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9" name="Freeform 16"/>
            <p:cNvSpPr>
              <a:spLocks/>
            </p:cNvSpPr>
            <p:nvPr/>
          </p:nvSpPr>
          <p:spPr bwMode="auto">
            <a:xfrm>
              <a:off x="8718641" y="5555792"/>
              <a:ext cx="2046287" cy="1835150"/>
            </a:xfrm>
            <a:custGeom>
              <a:avLst/>
              <a:gdLst>
                <a:gd name="T0" fmla="*/ 2147483646 w 1289"/>
                <a:gd name="T1" fmla="*/ 0 h 1156"/>
                <a:gd name="T2" fmla="*/ 2147483646 w 1289"/>
                <a:gd name="T3" fmla="*/ 1784270625 h 1156"/>
                <a:gd name="T4" fmla="*/ 839211032 w 1289"/>
                <a:gd name="T5" fmla="*/ 2147483646 h 1156"/>
                <a:gd name="T6" fmla="*/ 0 w 1289"/>
                <a:gd name="T7" fmla="*/ 1131550950 h 1156"/>
                <a:gd name="T8" fmla="*/ 2147483646 w 1289"/>
                <a:gd name="T9" fmla="*/ 0 h 11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9" h="1156">
                  <a:moveTo>
                    <a:pt x="959" y="0"/>
                  </a:moveTo>
                  <a:lnTo>
                    <a:pt x="1289" y="708"/>
                  </a:lnTo>
                  <a:lnTo>
                    <a:pt x="333" y="1156"/>
                  </a:lnTo>
                  <a:lnTo>
                    <a:pt x="0" y="449"/>
                  </a:lnTo>
                  <a:lnTo>
                    <a:pt x="9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0" name="Freeform 17"/>
            <p:cNvSpPr>
              <a:spLocks noEditPoints="1"/>
            </p:cNvSpPr>
            <p:nvPr/>
          </p:nvSpPr>
          <p:spPr bwMode="auto">
            <a:xfrm>
              <a:off x="8539253" y="5376404"/>
              <a:ext cx="2408237" cy="2193925"/>
            </a:xfrm>
            <a:custGeom>
              <a:avLst/>
              <a:gdLst>
                <a:gd name="T0" fmla="*/ 473114381 w 913"/>
                <a:gd name="T1" fmla="*/ 2147483646 h 832"/>
                <a:gd name="T2" fmla="*/ 2147483646 w 913"/>
                <a:gd name="T3" fmla="*/ 472830391 h 832"/>
                <a:gd name="T4" fmla="*/ 2147483646 w 913"/>
                <a:gd name="T5" fmla="*/ 2147483646 h 832"/>
                <a:gd name="T6" fmla="*/ 1864626954 w 913"/>
                <a:gd name="T7" fmla="*/ 2147483646 h 832"/>
                <a:gd name="T8" fmla="*/ 473114381 w 913"/>
                <a:gd name="T9" fmla="*/ 2147483646 h 832"/>
                <a:gd name="T10" fmla="*/ 97405669 w 913"/>
                <a:gd name="T11" fmla="*/ 2147483646 h 832"/>
                <a:gd name="T12" fmla="*/ 1488918243 w 913"/>
                <a:gd name="T13" fmla="*/ 2147483646 h 832"/>
                <a:gd name="T14" fmla="*/ 2038566026 w 913"/>
                <a:gd name="T15" fmla="*/ 2147483646 h 832"/>
                <a:gd name="T16" fmla="*/ 2147483646 w 913"/>
                <a:gd name="T17" fmla="*/ 2147483646 h 832"/>
                <a:gd name="T18" fmla="*/ 2147483646 w 913"/>
                <a:gd name="T19" fmla="*/ 2147483646 h 832"/>
                <a:gd name="T20" fmla="*/ 2147483646 w 913"/>
                <a:gd name="T21" fmla="*/ 292042533 h 832"/>
                <a:gd name="T22" fmla="*/ 2147483646 w 913"/>
                <a:gd name="T23" fmla="*/ 97347511 h 832"/>
                <a:gd name="T24" fmla="*/ 299175309 w 913"/>
                <a:gd name="T25" fmla="*/ 1974764550 h 832"/>
                <a:gd name="T26" fmla="*/ 97405669 w 913"/>
                <a:gd name="T27" fmla="*/ 2147483646 h 8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13" h="832">
                  <a:moveTo>
                    <a:pt x="68" y="338"/>
                  </a:moveTo>
                  <a:cubicBezTo>
                    <a:pt x="645" y="68"/>
                    <a:pt x="645" y="68"/>
                    <a:pt x="645" y="68"/>
                  </a:cubicBezTo>
                  <a:cubicBezTo>
                    <a:pt x="844" y="494"/>
                    <a:pt x="844" y="494"/>
                    <a:pt x="844" y="494"/>
                  </a:cubicBezTo>
                  <a:cubicBezTo>
                    <a:pt x="268" y="764"/>
                    <a:pt x="268" y="764"/>
                    <a:pt x="268" y="764"/>
                  </a:cubicBezTo>
                  <a:cubicBezTo>
                    <a:pt x="68" y="338"/>
                    <a:pt x="68" y="338"/>
                    <a:pt x="68" y="338"/>
                  </a:cubicBezTo>
                  <a:moveTo>
                    <a:pt x="14" y="364"/>
                  </a:moveTo>
                  <a:cubicBezTo>
                    <a:pt x="214" y="789"/>
                    <a:pt x="214" y="789"/>
                    <a:pt x="214" y="789"/>
                  </a:cubicBezTo>
                  <a:cubicBezTo>
                    <a:pt x="228" y="819"/>
                    <a:pt x="263" y="832"/>
                    <a:pt x="293" y="818"/>
                  </a:cubicBezTo>
                  <a:cubicBezTo>
                    <a:pt x="870" y="548"/>
                    <a:pt x="870" y="548"/>
                    <a:pt x="870" y="548"/>
                  </a:cubicBezTo>
                  <a:cubicBezTo>
                    <a:pt x="900" y="534"/>
                    <a:pt x="913" y="498"/>
                    <a:pt x="899" y="468"/>
                  </a:cubicBezTo>
                  <a:cubicBezTo>
                    <a:pt x="699" y="42"/>
                    <a:pt x="699" y="42"/>
                    <a:pt x="699" y="42"/>
                  </a:cubicBezTo>
                  <a:cubicBezTo>
                    <a:pt x="685" y="12"/>
                    <a:pt x="649" y="0"/>
                    <a:pt x="619" y="14"/>
                  </a:cubicBezTo>
                  <a:cubicBezTo>
                    <a:pt x="43" y="284"/>
                    <a:pt x="43" y="284"/>
                    <a:pt x="43" y="284"/>
                  </a:cubicBezTo>
                  <a:cubicBezTo>
                    <a:pt x="13" y="298"/>
                    <a:pt x="0" y="334"/>
                    <a:pt x="14" y="364"/>
                  </a:cubicBezTo>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1" name="Freeform 18"/>
            <p:cNvSpPr>
              <a:spLocks/>
            </p:cNvSpPr>
            <p:nvPr/>
          </p:nvSpPr>
          <p:spPr bwMode="auto">
            <a:xfrm>
              <a:off x="10177553" y="5498642"/>
              <a:ext cx="639762" cy="1206500"/>
            </a:xfrm>
            <a:custGeom>
              <a:avLst/>
              <a:gdLst>
                <a:gd name="T0" fmla="*/ 0 w 403"/>
                <a:gd name="T1" fmla="*/ 70564375 h 760"/>
                <a:gd name="T2" fmla="*/ 866933072 w 403"/>
                <a:gd name="T3" fmla="*/ 1915318750 h 760"/>
                <a:gd name="T4" fmla="*/ 1015621381 w 403"/>
                <a:gd name="T5" fmla="*/ 1844754375 h 760"/>
                <a:gd name="T6" fmla="*/ 151209257 w 403"/>
                <a:gd name="T7" fmla="*/ 0 h 760"/>
                <a:gd name="T8" fmla="*/ 0 w 403"/>
                <a:gd name="T9" fmla="*/ 70564375 h 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 h="760">
                  <a:moveTo>
                    <a:pt x="0" y="28"/>
                  </a:moveTo>
                  <a:lnTo>
                    <a:pt x="344" y="760"/>
                  </a:lnTo>
                  <a:lnTo>
                    <a:pt x="403" y="732"/>
                  </a:lnTo>
                  <a:lnTo>
                    <a:pt x="60" y="0"/>
                  </a:lnTo>
                  <a:lnTo>
                    <a:pt x="0" y="28"/>
                  </a:lnTo>
                  <a:close/>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2" name="Freeform 19"/>
            <p:cNvSpPr>
              <a:spLocks/>
            </p:cNvSpPr>
            <p:nvPr/>
          </p:nvSpPr>
          <p:spPr bwMode="auto">
            <a:xfrm>
              <a:off x="10177553" y="5498642"/>
              <a:ext cx="639762" cy="1206500"/>
            </a:xfrm>
            <a:custGeom>
              <a:avLst/>
              <a:gdLst>
                <a:gd name="T0" fmla="*/ 0 w 403"/>
                <a:gd name="T1" fmla="*/ 70564375 h 760"/>
                <a:gd name="T2" fmla="*/ 866933072 w 403"/>
                <a:gd name="T3" fmla="*/ 1915318750 h 760"/>
                <a:gd name="T4" fmla="*/ 1015621381 w 403"/>
                <a:gd name="T5" fmla="*/ 1844754375 h 760"/>
                <a:gd name="T6" fmla="*/ 151209257 w 403"/>
                <a:gd name="T7" fmla="*/ 0 h 760"/>
                <a:gd name="T8" fmla="*/ 0 w 403"/>
                <a:gd name="T9" fmla="*/ 70564375 h 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3" h="760">
                  <a:moveTo>
                    <a:pt x="0" y="28"/>
                  </a:moveTo>
                  <a:lnTo>
                    <a:pt x="344" y="760"/>
                  </a:lnTo>
                  <a:lnTo>
                    <a:pt x="403" y="732"/>
                  </a:lnTo>
                  <a:lnTo>
                    <a:pt x="60" y="0"/>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3" name="Freeform 20"/>
            <p:cNvSpPr>
              <a:spLocks/>
            </p:cNvSpPr>
            <p:nvPr/>
          </p:nvSpPr>
          <p:spPr bwMode="auto">
            <a:xfrm>
              <a:off x="10509341" y="6005054"/>
              <a:ext cx="82550" cy="104775"/>
            </a:xfrm>
            <a:custGeom>
              <a:avLst/>
              <a:gdLst>
                <a:gd name="T0" fmla="*/ 49636516 w 31"/>
                <a:gd name="T1" fmla="*/ 0 h 40"/>
                <a:gd name="T2" fmla="*/ 0 w 31"/>
                <a:gd name="T3" fmla="*/ 6860143 h 40"/>
                <a:gd name="T4" fmla="*/ 134729589 w 31"/>
                <a:gd name="T5" fmla="*/ 274445016 h 40"/>
                <a:gd name="T6" fmla="*/ 184366105 w 31"/>
                <a:gd name="T7" fmla="*/ 89194958 h 40"/>
                <a:gd name="T8" fmla="*/ 49636516 w 31"/>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0">
                  <a:moveTo>
                    <a:pt x="7" y="0"/>
                  </a:moveTo>
                  <a:cubicBezTo>
                    <a:pt x="5" y="0"/>
                    <a:pt x="3" y="0"/>
                    <a:pt x="0" y="1"/>
                  </a:cubicBezTo>
                  <a:cubicBezTo>
                    <a:pt x="19" y="40"/>
                    <a:pt x="19" y="40"/>
                    <a:pt x="19" y="40"/>
                  </a:cubicBezTo>
                  <a:cubicBezTo>
                    <a:pt x="28" y="34"/>
                    <a:pt x="31" y="22"/>
                    <a:pt x="26" y="13"/>
                  </a:cubicBezTo>
                  <a:cubicBezTo>
                    <a:pt x="23" y="5"/>
                    <a:pt x="15" y="0"/>
                    <a:pt x="7" y="0"/>
                  </a:cubicBezTo>
                </a:path>
              </a:pathLst>
            </a:custGeom>
            <a:solidFill>
              <a:srgbClr val="3051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4" name="Freeform 21"/>
            <p:cNvSpPr>
              <a:spLocks/>
            </p:cNvSpPr>
            <p:nvPr/>
          </p:nvSpPr>
          <p:spPr bwMode="auto">
            <a:xfrm>
              <a:off x="10461716" y="6006642"/>
              <a:ext cx="98425" cy="111125"/>
            </a:xfrm>
            <a:custGeom>
              <a:avLst/>
              <a:gdLst>
                <a:gd name="T0" fmla="*/ 127372591 w 37"/>
                <a:gd name="T1" fmla="*/ 0 h 42"/>
                <a:gd name="T2" fmla="*/ 113220672 w 37"/>
                <a:gd name="T3" fmla="*/ 7000875 h 42"/>
                <a:gd name="T4" fmla="*/ 35382457 w 37"/>
                <a:gd name="T5" fmla="*/ 210013021 h 42"/>
                <a:gd name="T6" fmla="*/ 176906967 w 37"/>
                <a:gd name="T7" fmla="*/ 294018229 h 42"/>
                <a:gd name="T8" fmla="*/ 240595922 w 37"/>
                <a:gd name="T9" fmla="*/ 280016479 h 42"/>
                <a:gd name="T10" fmla="*/ 261823801 w 37"/>
                <a:gd name="T11" fmla="*/ 273018250 h 42"/>
                <a:gd name="T12" fmla="*/ 127372591 w 37"/>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42">
                  <a:moveTo>
                    <a:pt x="18" y="0"/>
                  </a:moveTo>
                  <a:cubicBezTo>
                    <a:pt x="17" y="0"/>
                    <a:pt x="17" y="1"/>
                    <a:pt x="16" y="1"/>
                  </a:cubicBezTo>
                  <a:cubicBezTo>
                    <a:pt x="5" y="6"/>
                    <a:pt x="0" y="19"/>
                    <a:pt x="5" y="30"/>
                  </a:cubicBezTo>
                  <a:cubicBezTo>
                    <a:pt x="9" y="38"/>
                    <a:pt x="17" y="42"/>
                    <a:pt x="25" y="42"/>
                  </a:cubicBezTo>
                  <a:cubicBezTo>
                    <a:pt x="28" y="42"/>
                    <a:pt x="31" y="42"/>
                    <a:pt x="34" y="40"/>
                  </a:cubicBezTo>
                  <a:cubicBezTo>
                    <a:pt x="35" y="40"/>
                    <a:pt x="36" y="39"/>
                    <a:pt x="37" y="39"/>
                  </a:cubicBezTo>
                  <a:cubicBezTo>
                    <a:pt x="18" y="0"/>
                    <a:pt x="18" y="0"/>
                    <a:pt x="18" y="0"/>
                  </a:cubicBezTo>
                </a:path>
              </a:pathLst>
            </a:custGeom>
            <a:solidFill>
              <a:srgbClr val="3051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0" name="组合 133"/>
          <p:cNvGrpSpPr>
            <a:grpSpLocks/>
          </p:cNvGrpSpPr>
          <p:nvPr/>
        </p:nvGrpSpPr>
        <p:grpSpPr bwMode="auto">
          <a:xfrm>
            <a:off x="1441450" y="5221288"/>
            <a:ext cx="1198563" cy="1065212"/>
            <a:chOff x="10356941" y="4477879"/>
            <a:chExt cx="1198562" cy="1065213"/>
          </a:xfrm>
        </p:grpSpPr>
        <p:sp>
          <p:nvSpPr>
            <p:cNvPr id="3094" name="Freeform 111"/>
            <p:cNvSpPr>
              <a:spLocks/>
            </p:cNvSpPr>
            <p:nvPr/>
          </p:nvSpPr>
          <p:spPr bwMode="auto">
            <a:xfrm>
              <a:off x="10452191" y="4573129"/>
              <a:ext cx="1006475" cy="873125"/>
            </a:xfrm>
            <a:custGeom>
              <a:avLst/>
              <a:gdLst>
                <a:gd name="T0" fmla="*/ 1597779063 w 634"/>
                <a:gd name="T1" fmla="*/ 597277825 h 550"/>
                <a:gd name="T2" fmla="*/ 1209675000 w 634"/>
                <a:gd name="T3" fmla="*/ 1386085938 h 550"/>
                <a:gd name="T4" fmla="*/ 0 w 634"/>
                <a:gd name="T5" fmla="*/ 791329063 h 550"/>
                <a:gd name="T6" fmla="*/ 388104063 w 634"/>
                <a:gd name="T7" fmla="*/ 0 h 550"/>
                <a:gd name="T8" fmla="*/ 1597779063 w 634"/>
                <a:gd name="T9" fmla="*/ 597277825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4" h="550">
                  <a:moveTo>
                    <a:pt x="634" y="237"/>
                  </a:moveTo>
                  <a:lnTo>
                    <a:pt x="480" y="550"/>
                  </a:lnTo>
                  <a:lnTo>
                    <a:pt x="0" y="314"/>
                  </a:lnTo>
                  <a:lnTo>
                    <a:pt x="154" y="0"/>
                  </a:lnTo>
                  <a:lnTo>
                    <a:pt x="634" y="237"/>
                  </a:lnTo>
                  <a:close/>
                </a:path>
              </a:pathLst>
            </a:custGeom>
            <a:solidFill>
              <a:srgbClr val="F0E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 name="Freeform 112"/>
            <p:cNvSpPr>
              <a:spLocks/>
            </p:cNvSpPr>
            <p:nvPr/>
          </p:nvSpPr>
          <p:spPr bwMode="auto">
            <a:xfrm>
              <a:off x="10452191" y="4573129"/>
              <a:ext cx="1006475" cy="873125"/>
            </a:xfrm>
            <a:custGeom>
              <a:avLst/>
              <a:gdLst>
                <a:gd name="T0" fmla="*/ 1597779063 w 634"/>
                <a:gd name="T1" fmla="*/ 597277825 h 550"/>
                <a:gd name="T2" fmla="*/ 1209675000 w 634"/>
                <a:gd name="T3" fmla="*/ 1386085938 h 550"/>
                <a:gd name="T4" fmla="*/ 0 w 634"/>
                <a:gd name="T5" fmla="*/ 791329063 h 550"/>
                <a:gd name="T6" fmla="*/ 388104063 w 634"/>
                <a:gd name="T7" fmla="*/ 0 h 550"/>
                <a:gd name="T8" fmla="*/ 1597779063 w 634"/>
                <a:gd name="T9" fmla="*/ 597277825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4" h="550">
                  <a:moveTo>
                    <a:pt x="634" y="237"/>
                  </a:moveTo>
                  <a:lnTo>
                    <a:pt x="480" y="550"/>
                  </a:lnTo>
                  <a:lnTo>
                    <a:pt x="0" y="314"/>
                  </a:lnTo>
                  <a:lnTo>
                    <a:pt x="154" y="0"/>
                  </a:lnTo>
                  <a:lnTo>
                    <a:pt x="634" y="23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 name="Freeform 113"/>
            <p:cNvSpPr>
              <a:spLocks noEditPoints="1"/>
            </p:cNvSpPr>
            <p:nvPr/>
          </p:nvSpPr>
          <p:spPr bwMode="auto">
            <a:xfrm>
              <a:off x="10356941" y="4477879"/>
              <a:ext cx="1198562" cy="1065213"/>
            </a:xfrm>
            <a:custGeom>
              <a:avLst/>
              <a:gdLst>
                <a:gd name="T0" fmla="*/ 700840032 w 455"/>
                <a:gd name="T1" fmla="*/ 152945075 h 404"/>
                <a:gd name="T2" fmla="*/ 55513177 w 455"/>
                <a:gd name="T3" fmla="*/ 1466872128 h 404"/>
                <a:gd name="T4" fmla="*/ 152657286 w 455"/>
                <a:gd name="T5" fmla="*/ 1765809391 h 404"/>
                <a:gd name="T6" fmla="*/ 2147483646 w 455"/>
                <a:gd name="T7" fmla="*/ 2147483646 h 404"/>
                <a:gd name="T8" fmla="*/ 2147483646 w 455"/>
                <a:gd name="T9" fmla="*/ 2147483646 h 404"/>
                <a:gd name="T10" fmla="*/ 2147483646 w 455"/>
                <a:gd name="T11" fmla="*/ 1341738603 h 404"/>
                <a:gd name="T12" fmla="*/ 2147483646 w 455"/>
                <a:gd name="T13" fmla="*/ 1042801340 h 404"/>
                <a:gd name="T14" fmla="*/ 992280260 w 455"/>
                <a:gd name="T15" fmla="*/ 55615193 h 404"/>
                <a:gd name="T16" fmla="*/ 700840032 w 455"/>
                <a:gd name="T17" fmla="*/ 152945075 h 404"/>
                <a:gd name="T18" fmla="*/ 895133517 w 455"/>
                <a:gd name="T19" fmla="*/ 250272322 h 404"/>
                <a:gd name="T20" fmla="*/ 2147483646 w 455"/>
                <a:gd name="T21" fmla="*/ 1160984613 h 404"/>
                <a:gd name="T22" fmla="*/ 2095584240 w 455"/>
                <a:gd name="T23" fmla="*/ 2147483646 h 404"/>
                <a:gd name="T24" fmla="*/ 249804029 w 455"/>
                <a:gd name="T25" fmla="*/ 1564202011 h 404"/>
                <a:gd name="T26" fmla="*/ 895133517 w 455"/>
                <a:gd name="T27" fmla="*/ 250272322 h 4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55" h="404">
                  <a:moveTo>
                    <a:pt x="101" y="22"/>
                  </a:moveTo>
                  <a:cubicBezTo>
                    <a:pt x="8" y="211"/>
                    <a:pt x="8" y="211"/>
                    <a:pt x="8" y="211"/>
                  </a:cubicBezTo>
                  <a:cubicBezTo>
                    <a:pt x="0" y="227"/>
                    <a:pt x="6" y="246"/>
                    <a:pt x="22" y="254"/>
                  </a:cubicBezTo>
                  <a:cubicBezTo>
                    <a:pt x="311" y="396"/>
                    <a:pt x="311" y="396"/>
                    <a:pt x="311" y="396"/>
                  </a:cubicBezTo>
                  <a:cubicBezTo>
                    <a:pt x="327" y="404"/>
                    <a:pt x="346" y="397"/>
                    <a:pt x="354" y="381"/>
                  </a:cubicBezTo>
                  <a:cubicBezTo>
                    <a:pt x="447" y="193"/>
                    <a:pt x="447" y="193"/>
                    <a:pt x="447" y="193"/>
                  </a:cubicBezTo>
                  <a:cubicBezTo>
                    <a:pt x="455" y="177"/>
                    <a:pt x="448" y="158"/>
                    <a:pt x="432" y="150"/>
                  </a:cubicBezTo>
                  <a:cubicBezTo>
                    <a:pt x="143" y="8"/>
                    <a:pt x="143" y="8"/>
                    <a:pt x="143" y="8"/>
                  </a:cubicBezTo>
                  <a:cubicBezTo>
                    <a:pt x="128" y="0"/>
                    <a:pt x="108" y="6"/>
                    <a:pt x="101" y="22"/>
                  </a:cubicBezTo>
                  <a:moveTo>
                    <a:pt x="129" y="36"/>
                  </a:moveTo>
                  <a:cubicBezTo>
                    <a:pt x="395" y="167"/>
                    <a:pt x="395" y="167"/>
                    <a:pt x="395" y="167"/>
                  </a:cubicBezTo>
                  <a:cubicBezTo>
                    <a:pt x="302" y="356"/>
                    <a:pt x="302" y="356"/>
                    <a:pt x="302" y="356"/>
                  </a:cubicBezTo>
                  <a:cubicBezTo>
                    <a:pt x="36" y="225"/>
                    <a:pt x="36" y="225"/>
                    <a:pt x="36" y="225"/>
                  </a:cubicBezTo>
                  <a:cubicBezTo>
                    <a:pt x="129" y="36"/>
                    <a:pt x="129" y="36"/>
                    <a:pt x="129" y="36"/>
                  </a:cubicBezTo>
                </a:path>
              </a:pathLst>
            </a:custGeom>
            <a:solidFill>
              <a:srgbClr val="002D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7" name="Freeform 117"/>
            <p:cNvSpPr>
              <a:spLocks/>
            </p:cNvSpPr>
            <p:nvPr/>
          </p:nvSpPr>
          <p:spPr bwMode="auto">
            <a:xfrm>
              <a:off x="11284041" y="5152567"/>
              <a:ext cx="107950" cy="95250"/>
            </a:xfrm>
            <a:custGeom>
              <a:avLst/>
              <a:gdLst>
                <a:gd name="T0" fmla="*/ 145577157 w 41"/>
                <a:gd name="T1" fmla="*/ 0 h 36"/>
                <a:gd name="T2" fmla="*/ 34662482 w 41"/>
                <a:gd name="T3" fmla="*/ 70003458 h 36"/>
                <a:gd name="T4" fmla="*/ 90119820 w 41"/>
                <a:gd name="T5" fmla="*/ 238013875 h 36"/>
                <a:gd name="T6" fmla="*/ 145577157 w 41"/>
                <a:gd name="T7" fmla="*/ 252015625 h 36"/>
                <a:gd name="T8" fmla="*/ 256494466 w 41"/>
                <a:gd name="T9" fmla="*/ 182012167 h 36"/>
                <a:gd name="T10" fmla="*/ 201037128 w 41"/>
                <a:gd name="T11" fmla="*/ 7000875 h 36"/>
                <a:gd name="T12" fmla="*/ 145577157 w 41"/>
                <a:gd name="T13" fmla="*/ 0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36">
                  <a:moveTo>
                    <a:pt x="21" y="0"/>
                  </a:moveTo>
                  <a:cubicBezTo>
                    <a:pt x="14" y="0"/>
                    <a:pt x="8" y="3"/>
                    <a:pt x="5" y="10"/>
                  </a:cubicBezTo>
                  <a:cubicBezTo>
                    <a:pt x="0" y="19"/>
                    <a:pt x="4" y="29"/>
                    <a:pt x="13" y="34"/>
                  </a:cubicBezTo>
                  <a:cubicBezTo>
                    <a:pt x="16" y="35"/>
                    <a:pt x="18" y="36"/>
                    <a:pt x="21" y="36"/>
                  </a:cubicBezTo>
                  <a:cubicBezTo>
                    <a:pt x="28" y="36"/>
                    <a:pt x="34" y="32"/>
                    <a:pt x="37" y="26"/>
                  </a:cubicBezTo>
                  <a:cubicBezTo>
                    <a:pt x="41" y="17"/>
                    <a:pt x="38" y="6"/>
                    <a:pt x="29" y="1"/>
                  </a:cubicBezTo>
                  <a:cubicBezTo>
                    <a:pt x="26" y="0"/>
                    <a:pt x="24" y="0"/>
                    <a:pt x="21" y="0"/>
                  </a:cubicBezTo>
                </a:path>
              </a:pathLst>
            </a:custGeom>
            <a:solidFill>
              <a:srgbClr val="3357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1" name="组合 293"/>
          <p:cNvGrpSpPr>
            <a:grpSpLocks/>
          </p:cNvGrpSpPr>
          <p:nvPr/>
        </p:nvGrpSpPr>
        <p:grpSpPr bwMode="auto">
          <a:xfrm>
            <a:off x="3001963" y="2133600"/>
            <a:ext cx="5722937" cy="3226864"/>
            <a:chOff x="3002022" y="2133436"/>
            <a:chExt cx="5723415" cy="2776325"/>
          </a:xfrm>
        </p:grpSpPr>
        <p:sp>
          <p:nvSpPr>
            <p:cNvPr id="286" name="任意多边形 285"/>
            <p:cNvSpPr/>
            <p:nvPr/>
          </p:nvSpPr>
          <p:spPr>
            <a:xfrm>
              <a:off x="3116332" y="2285824"/>
              <a:ext cx="5609105" cy="2623937"/>
            </a:xfrm>
            <a:custGeom>
              <a:avLst/>
              <a:gdLst>
                <a:gd name="connsiteX0" fmla="*/ 5598159 w 5609132"/>
                <a:gd name="connsiteY0" fmla="*/ 0 h 1934275"/>
                <a:gd name="connsiteX1" fmla="*/ 5557764 w 5609132"/>
                <a:gd name="connsiteY1" fmla="*/ 998566 h 1934275"/>
                <a:gd name="connsiteX2" fmla="*/ 5609132 w 5609132"/>
                <a:gd name="connsiteY2" fmla="*/ 998408 h 1934275"/>
                <a:gd name="connsiteX3" fmla="*/ 5557390 w 5609132"/>
                <a:gd name="connsiteY3" fmla="*/ 1007808 h 1934275"/>
                <a:gd name="connsiteX4" fmla="*/ 5557085 w 5609132"/>
                <a:gd name="connsiteY4" fmla="*/ 1015344 h 1934275"/>
                <a:gd name="connsiteX5" fmla="*/ 5515906 w 5609132"/>
                <a:gd name="connsiteY5" fmla="*/ 1015344 h 1934275"/>
                <a:gd name="connsiteX6" fmla="*/ 2752267 w 5609132"/>
                <a:gd name="connsiteY6" fmla="*/ 1517404 h 1934275"/>
                <a:gd name="connsiteX7" fmla="*/ 5507848 w 5609132"/>
                <a:gd name="connsiteY7" fmla="*/ 1517404 h 1934275"/>
                <a:gd name="connsiteX8" fmla="*/ 5507848 w 5609132"/>
                <a:gd name="connsiteY8" fmla="*/ 1934275 h 1934275"/>
                <a:gd name="connsiteX9" fmla="*/ 557933 w 5609132"/>
                <a:gd name="connsiteY9" fmla="*/ 1934275 h 1934275"/>
                <a:gd name="connsiteX10" fmla="*/ 557933 w 5609132"/>
                <a:gd name="connsiteY10" fmla="*/ 1517404 h 1934275"/>
                <a:gd name="connsiteX11" fmla="*/ 1123546 w 5609132"/>
                <a:gd name="connsiteY11" fmla="*/ 1517404 h 1934275"/>
                <a:gd name="connsiteX12" fmla="*/ 596353 w 5609132"/>
                <a:gd name="connsiteY12" fmla="*/ 1496743 h 1934275"/>
                <a:gd name="connsiteX13" fmla="*/ 4505647 w 5609132"/>
                <a:gd name="connsiteY13" fmla="*/ 1015344 h 1934275"/>
                <a:gd name="connsiteX14" fmla="*/ 0 w 5609132"/>
                <a:gd name="connsiteY14" fmla="*/ 1015344 h 1934275"/>
                <a:gd name="connsiteX15" fmla="*/ 330351 w 5609132"/>
                <a:gd name="connsiteY15" fmla="*/ 358875 h 193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09132" h="1934275">
                  <a:moveTo>
                    <a:pt x="5598159" y="0"/>
                  </a:moveTo>
                  <a:lnTo>
                    <a:pt x="5557764" y="998566"/>
                  </a:lnTo>
                  <a:lnTo>
                    <a:pt x="5609132" y="998408"/>
                  </a:lnTo>
                  <a:lnTo>
                    <a:pt x="5557390" y="1007808"/>
                  </a:lnTo>
                  <a:lnTo>
                    <a:pt x="5557085" y="1015344"/>
                  </a:lnTo>
                  <a:lnTo>
                    <a:pt x="5515906" y="1015344"/>
                  </a:lnTo>
                  <a:lnTo>
                    <a:pt x="2752267" y="1517404"/>
                  </a:lnTo>
                  <a:lnTo>
                    <a:pt x="5507848" y="1517404"/>
                  </a:lnTo>
                  <a:lnTo>
                    <a:pt x="5507848" y="1934275"/>
                  </a:lnTo>
                  <a:lnTo>
                    <a:pt x="557933" y="1934275"/>
                  </a:lnTo>
                  <a:lnTo>
                    <a:pt x="557933" y="1517404"/>
                  </a:lnTo>
                  <a:lnTo>
                    <a:pt x="1123546" y="1517404"/>
                  </a:lnTo>
                  <a:lnTo>
                    <a:pt x="596353" y="1496743"/>
                  </a:lnTo>
                  <a:lnTo>
                    <a:pt x="4505647" y="1015344"/>
                  </a:lnTo>
                  <a:lnTo>
                    <a:pt x="0" y="1015344"/>
                  </a:lnTo>
                  <a:lnTo>
                    <a:pt x="330351" y="358875"/>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1" name="任意多边形 290"/>
            <p:cNvSpPr/>
            <p:nvPr/>
          </p:nvSpPr>
          <p:spPr>
            <a:xfrm>
              <a:off x="3002022" y="2133436"/>
              <a:ext cx="5609105" cy="2623937"/>
            </a:xfrm>
            <a:custGeom>
              <a:avLst/>
              <a:gdLst>
                <a:gd name="connsiteX0" fmla="*/ 5598159 w 5609132"/>
                <a:gd name="connsiteY0" fmla="*/ 0 h 2624371"/>
                <a:gd name="connsiteX1" fmla="*/ 5557764 w 5609132"/>
                <a:gd name="connsiteY1" fmla="*/ 1354827 h 2624371"/>
                <a:gd name="connsiteX2" fmla="*/ 5609132 w 5609132"/>
                <a:gd name="connsiteY2" fmla="*/ 1354613 h 2624371"/>
                <a:gd name="connsiteX3" fmla="*/ 5557390 w 5609132"/>
                <a:gd name="connsiteY3" fmla="*/ 1367366 h 2624371"/>
                <a:gd name="connsiteX4" fmla="*/ 5557085 w 5609132"/>
                <a:gd name="connsiteY4" fmla="*/ 1377591 h 2624371"/>
                <a:gd name="connsiteX5" fmla="*/ 5515906 w 5609132"/>
                <a:gd name="connsiteY5" fmla="*/ 1377591 h 2624371"/>
                <a:gd name="connsiteX6" fmla="*/ 2907732 w 5609132"/>
                <a:gd name="connsiteY6" fmla="*/ 2020453 h 2624371"/>
                <a:gd name="connsiteX7" fmla="*/ 5527215 w 5609132"/>
                <a:gd name="connsiteY7" fmla="*/ 2020453 h 2624371"/>
                <a:gd name="connsiteX8" fmla="*/ 5527215 w 5609132"/>
                <a:gd name="connsiteY8" fmla="*/ 2624371 h 2624371"/>
                <a:gd name="connsiteX9" fmla="*/ 5507848 w 5609132"/>
                <a:gd name="connsiteY9" fmla="*/ 2624371 h 2624371"/>
                <a:gd name="connsiteX10" fmla="*/ 564138 w 5609132"/>
                <a:gd name="connsiteY10" fmla="*/ 2624371 h 2624371"/>
                <a:gd name="connsiteX11" fmla="*/ 557933 w 5609132"/>
                <a:gd name="connsiteY11" fmla="*/ 2624371 h 2624371"/>
                <a:gd name="connsiteX12" fmla="*/ 557933 w 5609132"/>
                <a:gd name="connsiteY12" fmla="*/ 2058772 h 2624371"/>
                <a:gd name="connsiteX13" fmla="*/ 564138 w 5609132"/>
                <a:gd name="connsiteY13" fmla="*/ 2058772 h 2624371"/>
                <a:gd name="connsiteX14" fmla="*/ 564138 w 5609132"/>
                <a:gd name="connsiteY14" fmla="*/ 2020453 h 2624371"/>
                <a:gd name="connsiteX15" fmla="*/ 657921 w 5609132"/>
                <a:gd name="connsiteY15" fmla="*/ 2020453 h 2624371"/>
                <a:gd name="connsiteX16" fmla="*/ 4505647 w 5609132"/>
                <a:gd name="connsiteY16" fmla="*/ 1377591 h 2624371"/>
                <a:gd name="connsiteX17" fmla="*/ 0 w 5609132"/>
                <a:gd name="connsiteY17" fmla="*/ 1377591 h 2624371"/>
                <a:gd name="connsiteX18" fmla="*/ 330351 w 5609132"/>
                <a:gd name="connsiteY18" fmla="*/ 486912 h 262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09132" h="2624371">
                  <a:moveTo>
                    <a:pt x="5598159" y="0"/>
                  </a:moveTo>
                  <a:lnTo>
                    <a:pt x="5557764" y="1354827"/>
                  </a:lnTo>
                  <a:lnTo>
                    <a:pt x="5609132" y="1354613"/>
                  </a:lnTo>
                  <a:lnTo>
                    <a:pt x="5557390" y="1367366"/>
                  </a:lnTo>
                  <a:lnTo>
                    <a:pt x="5557085" y="1377591"/>
                  </a:lnTo>
                  <a:lnTo>
                    <a:pt x="5515906" y="1377591"/>
                  </a:lnTo>
                  <a:lnTo>
                    <a:pt x="2907732" y="2020453"/>
                  </a:lnTo>
                  <a:lnTo>
                    <a:pt x="5527215" y="2020453"/>
                  </a:lnTo>
                  <a:lnTo>
                    <a:pt x="5527215" y="2624371"/>
                  </a:lnTo>
                  <a:lnTo>
                    <a:pt x="5507848" y="2624371"/>
                  </a:lnTo>
                  <a:lnTo>
                    <a:pt x="564138" y="2624371"/>
                  </a:lnTo>
                  <a:lnTo>
                    <a:pt x="557933" y="2624371"/>
                  </a:lnTo>
                  <a:lnTo>
                    <a:pt x="557933" y="2058772"/>
                  </a:lnTo>
                  <a:lnTo>
                    <a:pt x="564138" y="2058772"/>
                  </a:lnTo>
                  <a:lnTo>
                    <a:pt x="564138" y="2020453"/>
                  </a:lnTo>
                  <a:lnTo>
                    <a:pt x="657921" y="2020453"/>
                  </a:lnTo>
                  <a:lnTo>
                    <a:pt x="4505647" y="1377591"/>
                  </a:lnTo>
                  <a:lnTo>
                    <a:pt x="0" y="1377591"/>
                  </a:lnTo>
                  <a:lnTo>
                    <a:pt x="330351" y="486912"/>
                  </a:lnTo>
                  <a:close/>
                </a:path>
              </a:pathLst>
            </a:cu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82" name="文本框 147"/>
          <p:cNvSpPr txBox="1">
            <a:spLocks noChangeArrowheads="1"/>
          </p:cNvSpPr>
          <p:nvPr/>
        </p:nvSpPr>
        <p:spPr bwMode="auto">
          <a:xfrm>
            <a:off x="3265579" y="2578029"/>
            <a:ext cx="52629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algn="r" eaLnBrk="1" hangingPunct="1"/>
            <a:r>
              <a:rPr lang="zh-CN" altLang="en-US" sz="3600" b="1" dirty="0">
                <a:solidFill>
                  <a:schemeClr val="bg1"/>
                </a:solidFill>
                <a:latin typeface="微软雅黑" pitchFamily="34" charset="-122"/>
                <a:ea typeface="微软雅黑" pitchFamily="34" charset="-122"/>
              </a:rPr>
              <a:t>第六课：默认显示类型与</a:t>
            </a:r>
            <a:endParaRPr lang="en-US" altLang="zh-CN" sz="3600" b="1" dirty="0">
              <a:solidFill>
                <a:schemeClr val="bg1"/>
              </a:solidFill>
              <a:latin typeface="微软雅黑" pitchFamily="34" charset="-122"/>
              <a:ea typeface="微软雅黑" pitchFamily="34" charset="-122"/>
            </a:endParaRPr>
          </a:p>
          <a:p>
            <a:pPr algn="r" eaLnBrk="1" hangingPunct="1"/>
            <a:r>
              <a:rPr lang="zh-CN" altLang="en-US" sz="3600" b="1" dirty="0">
                <a:solidFill>
                  <a:schemeClr val="bg1"/>
                </a:solidFill>
                <a:latin typeface="微软雅黑" pitchFamily="34" charset="-122"/>
                <a:ea typeface="微软雅黑" pitchFamily="34" charset="-122"/>
              </a:rPr>
              <a:t>显示类型转换</a:t>
            </a:r>
          </a:p>
        </p:txBody>
      </p:sp>
      <p:sp>
        <p:nvSpPr>
          <p:cNvPr id="3084" name="文本框 291"/>
          <p:cNvSpPr txBox="1">
            <a:spLocks noChangeArrowheads="1"/>
          </p:cNvSpPr>
          <p:nvPr/>
        </p:nvSpPr>
        <p:spPr bwMode="auto">
          <a:xfrm>
            <a:off x="5152496" y="4626248"/>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1800" b="1" dirty="0">
                <a:solidFill>
                  <a:schemeClr val="bg1"/>
                </a:solidFill>
                <a:latin typeface="微软雅黑" pitchFamily="34" charset="-122"/>
                <a:ea typeface="微软雅黑" pitchFamily="34" charset="-122"/>
              </a:rPr>
              <a:t>主讲老师：言心</a:t>
            </a:r>
          </a:p>
        </p:txBody>
      </p:sp>
      <p:grpSp>
        <p:nvGrpSpPr>
          <p:cNvPr id="3086" name="组合 309"/>
          <p:cNvGrpSpPr>
            <a:grpSpLocks/>
          </p:cNvGrpSpPr>
          <p:nvPr/>
        </p:nvGrpSpPr>
        <p:grpSpPr bwMode="auto">
          <a:xfrm>
            <a:off x="5024703" y="4737405"/>
            <a:ext cx="141287" cy="141287"/>
            <a:chOff x="3927818" y="4343367"/>
            <a:chExt cx="231298" cy="231297"/>
          </a:xfrm>
        </p:grpSpPr>
        <p:sp>
          <p:nvSpPr>
            <p:cNvPr id="3090" name="Freeform 498"/>
            <p:cNvSpPr>
              <a:spLocks/>
            </p:cNvSpPr>
            <p:nvPr/>
          </p:nvSpPr>
          <p:spPr bwMode="auto">
            <a:xfrm>
              <a:off x="3927818" y="4343367"/>
              <a:ext cx="191611" cy="191610"/>
            </a:xfrm>
            <a:custGeom>
              <a:avLst/>
              <a:gdLst>
                <a:gd name="T0" fmla="*/ 21499011 w 149"/>
                <a:gd name="T1" fmla="*/ 21498899 h 149"/>
                <a:gd name="T2" fmla="*/ 246407888 w 149"/>
                <a:gd name="T3" fmla="*/ 21498899 h 149"/>
                <a:gd name="T4" fmla="*/ 246407888 w 149"/>
                <a:gd name="T5" fmla="*/ 0 h 149"/>
                <a:gd name="T6" fmla="*/ 0 w 149"/>
                <a:gd name="T7" fmla="*/ 0 h 149"/>
                <a:gd name="T8" fmla="*/ 0 w 149"/>
                <a:gd name="T9" fmla="*/ 246405316 h 149"/>
                <a:gd name="T10" fmla="*/ 21499011 w 149"/>
                <a:gd name="T11" fmla="*/ 246405316 h 149"/>
                <a:gd name="T12" fmla="*/ 21499011 w 149"/>
                <a:gd name="T13" fmla="*/ 21498899 h 14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9" h="149">
                  <a:moveTo>
                    <a:pt x="13" y="13"/>
                  </a:moveTo>
                  <a:lnTo>
                    <a:pt x="149" y="13"/>
                  </a:lnTo>
                  <a:lnTo>
                    <a:pt x="149" y="0"/>
                  </a:lnTo>
                  <a:lnTo>
                    <a:pt x="0" y="0"/>
                  </a:lnTo>
                  <a:lnTo>
                    <a:pt x="0" y="149"/>
                  </a:lnTo>
                  <a:lnTo>
                    <a:pt x="13" y="149"/>
                  </a:lnTo>
                  <a:lnTo>
                    <a:pt x="13" y="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 name="Rectangle 499"/>
            <p:cNvSpPr>
              <a:spLocks noChangeArrowheads="1"/>
            </p:cNvSpPr>
            <p:nvPr/>
          </p:nvSpPr>
          <p:spPr bwMode="auto">
            <a:xfrm>
              <a:off x="3967505" y="4383054"/>
              <a:ext cx="191611" cy="1916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425450"/>
            <a:ext cx="30003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a:solidFill>
                  <a:srgbClr val="404040"/>
                </a:solidFill>
                <a:latin typeface="微软雅黑" pitchFamily="34" charset="-122"/>
                <a:ea typeface="微软雅黑" pitchFamily="34" charset="-122"/>
              </a:rPr>
              <a:t>浏览器内核</a:t>
            </a:r>
            <a:endParaRPr lang="zh-CN" altLang="en-US" sz="2400" b="1" dirty="0">
              <a:solidFill>
                <a:srgbClr val="404040"/>
              </a:solidFill>
            </a:endParaRPr>
          </a:p>
        </p:txBody>
      </p:sp>
      <p:sp>
        <p:nvSpPr>
          <p:cNvPr id="12" name="矩形 11">
            <a:extLst>
              <a:ext uri="{FF2B5EF4-FFF2-40B4-BE49-F238E27FC236}">
                <a16:creationId xmlns:a16="http://schemas.microsoft.com/office/drawing/2014/main" id="{1E43258C-FCEC-2548-AD47-9F458B302C26}"/>
              </a:ext>
            </a:extLst>
          </p:cNvPr>
          <p:cNvSpPr/>
          <p:nvPr/>
        </p:nvSpPr>
        <p:spPr>
          <a:xfrm>
            <a:off x="548640" y="1680509"/>
            <a:ext cx="10917305" cy="3693319"/>
          </a:xfrm>
          <a:prstGeom prst="rect">
            <a:avLst/>
          </a:prstGeom>
        </p:spPr>
        <p:txBody>
          <a:bodyPr wrap="square">
            <a:spAutoFit/>
          </a:bodyPr>
          <a:lstStyle/>
          <a:p>
            <a:r>
              <a:rPr lang="zh-CN" altLang="zh-CN" dirty="0">
                <a:latin typeface="Microsoft YaHei" panose="020B0503020204020204" pitchFamily="34" charset="-122"/>
                <a:ea typeface="Microsoft YaHei" panose="020B0503020204020204" pitchFamily="34" charset="-122"/>
              </a:rPr>
              <a:t>内核名称</a:t>
            </a:r>
            <a:r>
              <a:rPr lang="en-US" altLang="zh-CN" dirty="0">
                <a:latin typeface="Microsoft YaHei" panose="020B0503020204020204" pitchFamily="34" charset="-122"/>
                <a:ea typeface="Microsoft YaHei" panose="020B0503020204020204" pitchFamily="34" charset="-122"/>
              </a:rPr>
              <a:t>:Trident(IE</a:t>
            </a:r>
            <a:r>
              <a:rPr lang="zh-CN" altLang="zh-CN" dirty="0">
                <a:latin typeface="Microsoft YaHei" panose="020B0503020204020204" pitchFamily="34" charset="-122"/>
                <a:ea typeface="Microsoft YaHei" panose="020B0503020204020204" pitchFamily="34" charset="-122"/>
              </a:rPr>
              <a:t>内核</a:t>
            </a:r>
            <a:r>
              <a:rPr lang="en-US" altLang="zh-CN" dirty="0">
                <a:latin typeface="Microsoft YaHei" panose="020B0503020204020204" pitchFamily="34" charset="-122"/>
                <a:ea typeface="Microsoft YaHei" panose="020B0503020204020204" pitchFamily="34" charset="-122"/>
              </a:rPr>
              <a:t>)-&gt;IE</a:t>
            </a:r>
            <a:r>
              <a:rPr lang="zh-CN" altLang="zh-CN" dirty="0">
                <a:latin typeface="Microsoft YaHei" panose="020B0503020204020204" pitchFamily="34" charset="-122"/>
                <a:ea typeface="Microsoft YaHei" panose="020B0503020204020204" pitchFamily="34" charset="-122"/>
              </a:rPr>
              <a:t>系列</a:t>
            </a:r>
            <a:r>
              <a:rPr lang="en-US" altLang="zh-CN" dirty="0">
                <a:latin typeface="Microsoft YaHei" panose="020B0503020204020204" pitchFamily="34" charset="-122"/>
                <a:ea typeface="Microsoft YaHei" panose="020B0503020204020204" pitchFamily="34" charset="-122"/>
              </a:rPr>
              <a:t>/360</a:t>
            </a:r>
            <a:r>
              <a:rPr lang="zh-CN" altLang="zh-CN" dirty="0">
                <a:latin typeface="Microsoft YaHei" panose="020B0503020204020204" pitchFamily="34" charset="-122"/>
                <a:ea typeface="Microsoft YaHei" panose="020B0503020204020204" pitchFamily="34" charset="-122"/>
              </a:rPr>
              <a:t>浏览器</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猎豹浏览器</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百度浏览器</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世界之窗</a:t>
            </a:r>
            <a:r>
              <a:rPr lang="en-US" altLang="zh-CN" dirty="0">
                <a:latin typeface="Microsoft YaHei" panose="020B0503020204020204" pitchFamily="34" charset="-122"/>
                <a:ea typeface="Microsoft YaHei" panose="020B0503020204020204" pitchFamily="34" charset="-122"/>
              </a:rPr>
              <a:t>-&gt;    -</a:t>
            </a:r>
            <a:r>
              <a:rPr lang="en-US" altLang="zh-CN" dirty="0" err="1">
                <a:latin typeface="Microsoft YaHei" panose="020B0503020204020204" pitchFamily="34" charset="-122"/>
                <a:ea typeface="Microsoft YaHei" panose="020B0503020204020204" pitchFamily="34" charset="-122"/>
              </a:rPr>
              <a:t>ms</a:t>
            </a:r>
            <a:r>
              <a:rPr lang="en-US" altLang="zh-CN" dirty="0">
                <a:latin typeface="Microsoft YaHei" panose="020B0503020204020204" pitchFamily="34" charset="-122"/>
                <a:ea typeface="Microsoft YaHei" panose="020B0503020204020204" pitchFamily="34" charset="-122"/>
              </a:rPr>
              <a:t>-</a:t>
            </a:r>
            <a:endParaRPr lang="zh-CN"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 </a:t>
            </a:r>
          </a:p>
          <a:p>
            <a:r>
              <a:rPr lang="en-US" altLang="zh-CN" dirty="0">
                <a:latin typeface="Microsoft YaHei" panose="020B0503020204020204" pitchFamily="34" charset="-122"/>
                <a:ea typeface="Microsoft YaHei" panose="020B0503020204020204" pitchFamily="34" charset="-122"/>
              </a:rPr>
              <a:t>Gecko(Firefox</a:t>
            </a:r>
            <a:r>
              <a:rPr lang="zh-CN" altLang="zh-CN" dirty="0">
                <a:latin typeface="Microsoft YaHei" panose="020B0503020204020204" pitchFamily="34" charset="-122"/>
                <a:ea typeface="Microsoft YaHei" panose="020B0503020204020204" pitchFamily="34" charset="-122"/>
              </a:rPr>
              <a:t>内核</a:t>
            </a:r>
            <a:r>
              <a:rPr lang="en-US" altLang="zh-CN" dirty="0">
                <a:latin typeface="Microsoft YaHei" panose="020B0503020204020204" pitchFamily="34" charset="-122"/>
                <a:ea typeface="Microsoft YaHei" panose="020B0503020204020204" pitchFamily="34" charset="-122"/>
              </a:rPr>
              <a:t>)-&gt;</a:t>
            </a:r>
            <a:r>
              <a:rPr lang="zh-CN" altLang="zh-CN" dirty="0">
                <a:latin typeface="Microsoft YaHei" panose="020B0503020204020204" pitchFamily="34" charset="-122"/>
                <a:ea typeface="Microsoft YaHei" panose="020B0503020204020204" pitchFamily="34" charset="-122"/>
              </a:rPr>
              <a:t>火狐浏览器</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moz</a:t>
            </a:r>
            <a:r>
              <a:rPr lang="en-US" altLang="zh-CN" dirty="0">
                <a:latin typeface="Microsoft YaHei" panose="020B0503020204020204" pitchFamily="34" charset="-122"/>
                <a:ea typeface="Microsoft YaHei" panose="020B0503020204020204" pitchFamily="34" charset="-122"/>
              </a:rPr>
              <a:t>-</a:t>
            </a:r>
            <a:endParaRPr lang="zh-CN"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 </a:t>
            </a:r>
          </a:p>
          <a:p>
            <a:r>
              <a:rPr lang="en-US" altLang="zh-CN" dirty="0">
                <a:latin typeface="Microsoft YaHei" panose="020B0503020204020204" pitchFamily="34" charset="-122"/>
                <a:ea typeface="Microsoft YaHei" panose="020B0503020204020204" pitchFamily="34" charset="-122"/>
              </a:rPr>
              <a:t>//Presto(Opera</a:t>
            </a:r>
            <a:r>
              <a:rPr lang="zh-CN" altLang="zh-CN" dirty="0">
                <a:latin typeface="Microsoft YaHei" panose="020B0503020204020204" pitchFamily="34" charset="-122"/>
                <a:ea typeface="Microsoft YaHei" panose="020B0503020204020204" pitchFamily="34" charset="-122"/>
              </a:rPr>
              <a:t>前内核</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已弃用</a:t>
            </a:r>
            <a:r>
              <a:rPr lang="en-US" altLang="zh-CN" dirty="0">
                <a:latin typeface="Microsoft YaHei" panose="020B0503020204020204" pitchFamily="34" charset="-122"/>
                <a:ea typeface="Microsoft YaHei" panose="020B0503020204020204" pitchFamily="34" charset="-122"/>
              </a:rPr>
              <a:t>) </a:t>
            </a:r>
            <a:endParaRPr lang="zh-CN"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 </a:t>
            </a:r>
          </a:p>
          <a:p>
            <a:r>
              <a:rPr lang="zh-CN" altLang="zh-CN" dirty="0">
                <a:latin typeface="Microsoft YaHei" panose="020B0503020204020204" pitchFamily="34" charset="-122"/>
                <a:ea typeface="Microsoft YaHei" panose="020B0503020204020204" pitchFamily="34" charset="-122"/>
              </a:rPr>
              <a:t>Opera现已改用Google Chrome的Blink内核</a:t>
            </a:r>
            <a:r>
              <a:rPr lang="en-US" altLang="zh-CN" dirty="0">
                <a:latin typeface="Microsoft YaHei" panose="020B0503020204020204" pitchFamily="34" charset="-122"/>
                <a:ea typeface="Microsoft YaHei" panose="020B0503020204020204" pitchFamily="34" charset="-122"/>
              </a:rPr>
              <a:t> -o-</a:t>
            </a:r>
            <a:endParaRPr lang="zh-CN"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 </a:t>
            </a:r>
          </a:p>
          <a:p>
            <a:r>
              <a:rPr lang="en-US" altLang="zh-CN" dirty="0" err="1">
                <a:latin typeface="Microsoft YaHei" panose="020B0503020204020204" pitchFamily="34" charset="-122"/>
                <a:ea typeface="Microsoft YaHei" panose="020B0503020204020204" pitchFamily="34" charset="-122"/>
              </a:rPr>
              <a:t>Webkit</a:t>
            </a:r>
            <a:r>
              <a:rPr lang="en-US" altLang="zh-CN" dirty="0">
                <a:latin typeface="Microsoft YaHei" panose="020B0503020204020204" pitchFamily="34" charset="-122"/>
                <a:ea typeface="Microsoft YaHei" panose="020B0503020204020204" pitchFamily="34" charset="-122"/>
              </a:rPr>
              <a:t>(Safari</a:t>
            </a:r>
            <a:r>
              <a:rPr lang="zh-CN" altLang="zh-CN" dirty="0">
                <a:latin typeface="Microsoft YaHei" panose="020B0503020204020204" pitchFamily="34" charset="-122"/>
                <a:ea typeface="Microsoft YaHei" panose="020B0503020204020204" pitchFamily="34" charset="-122"/>
              </a:rPr>
              <a:t>内核</a:t>
            </a:r>
            <a:r>
              <a:rPr lang="en-US" altLang="zh-CN" dirty="0">
                <a:latin typeface="Microsoft YaHei" panose="020B0503020204020204" pitchFamily="34" charset="-122"/>
                <a:ea typeface="Microsoft YaHei" panose="020B0503020204020204" pitchFamily="34" charset="-122"/>
              </a:rPr>
              <a:t>,Chrome</a:t>
            </a:r>
            <a:r>
              <a:rPr lang="zh-CN" altLang="zh-CN" dirty="0">
                <a:latin typeface="Microsoft YaHei" panose="020B0503020204020204" pitchFamily="34" charset="-122"/>
                <a:ea typeface="Microsoft YaHei" panose="020B0503020204020204" pitchFamily="34" charset="-122"/>
              </a:rPr>
              <a:t>内核原型</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开源</a:t>
            </a:r>
            <a:r>
              <a:rPr lang="en-US" altLang="zh-CN" dirty="0">
                <a:latin typeface="Microsoft YaHei" panose="020B0503020204020204" pitchFamily="34" charset="-122"/>
                <a:ea typeface="Microsoft YaHei" panose="020B0503020204020204" pitchFamily="34" charset="-122"/>
              </a:rPr>
              <a:t>)-&gt;</a:t>
            </a:r>
            <a:r>
              <a:rPr lang="zh-CN" altLang="zh-CN" dirty="0">
                <a:latin typeface="Microsoft YaHei" panose="020B0503020204020204" pitchFamily="34" charset="-122"/>
                <a:ea typeface="Microsoft YaHei" panose="020B0503020204020204" pitchFamily="34" charset="-122"/>
              </a:rPr>
              <a:t>苹果</a:t>
            </a:r>
            <a:r>
              <a:rPr lang="en-US" altLang="zh-CN" dirty="0">
                <a:latin typeface="Microsoft YaHei" panose="020B0503020204020204" pitchFamily="34" charset="-122"/>
                <a:ea typeface="Microsoft YaHei" panose="020B0503020204020204" pitchFamily="34" charset="-122"/>
              </a:rPr>
              <a:t>Safari</a:t>
            </a:r>
            <a:r>
              <a:rPr lang="zh-CN" altLang="zh-CN" dirty="0">
                <a:latin typeface="Microsoft YaHei" panose="020B0503020204020204" pitchFamily="34" charset="-122"/>
                <a:ea typeface="Microsoft YaHei" panose="020B0503020204020204" pitchFamily="34" charset="-122"/>
              </a:rPr>
              <a:t>浏览器</a:t>
            </a:r>
            <a:r>
              <a:rPr lang="en-US" altLang="zh-CN"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安卓默认浏览器</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webkit</a:t>
            </a:r>
            <a:r>
              <a:rPr lang="en-US" altLang="zh-CN" dirty="0">
                <a:latin typeface="Microsoft YaHei" panose="020B0503020204020204" pitchFamily="34" charset="-122"/>
                <a:ea typeface="Microsoft YaHei" panose="020B0503020204020204" pitchFamily="34" charset="-122"/>
              </a:rPr>
              <a:t>-</a:t>
            </a:r>
            <a:endParaRPr lang="zh-CN"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 </a:t>
            </a:r>
          </a:p>
          <a:p>
            <a:r>
              <a:rPr lang="en-US" altLang="zh-CN" dirty="0">
                <a:latin typeface="Microsoft YaHei" panose="020B0503020204020204" pitchFamily="34" charset="-122"/>
                <a:ea typeface="Microsoft YaHei" panose="020B0503020204020204" pitchFamily="34" charset="-122"/>
              </a:rPr>
              <a:t>Blink-&gt;Chrome(</a:t>
            </a:r>
            <a:r>
              <a:rPr lang="zh-CN" altLang="zh-CN" dirty="0">
                <a:latin typeface="Microsoft YaHei" panose="020B0503020204020204" pitchFamily="34" charset="-122"/>
                <a:ea typeface="Microsoft YaHei" panose="020B0503020204020204" pitchFamily="34" charset="-122"/>
              </a:rPr>
              <a:t>谷歌自主研发</a:t>
            </a:r>
            <a:r>
              <a:rPr lang="en-US" altLang="zh-CN" dirty="0">
                <a:latin typeface="Microsoft YaHei" panose="020B0503020204020204" pitchFamily="34" charset="-122"/>
                <a:ea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rPr>
              <a:t>webkit</a:t>
            </a:r>
            <a:r>
              <a:rPr lang="en-US" altLang="zh-CN" dirty="0">
                <a:latin typeface="Microsoft YaHei" panose="020B0503020204020204" pitchFamily="34" charset="-122"/>
                <a:ea typeface="Microsoft YaHei" panose="020B0503020204020204" pitchFamily="34" charset="-122"/>
              </a:rPr>
              <a:t>-</a:t>
            </a:r>
            <a:endParaRPr lang="zh-CN"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 </a:t>
            </a:r>
          </a:p>
          <a:p>
            <a:r>
              <a:rPr lang="zh-CN" altLang="zh-CN" dirty="0">
                <a:latin typeface="Microsoft YaHei" panose="020B0503020204020204" pitchFamily="34" charset="-122"/>
                <a:ea typeface="Microsoft YaHei" panose="020B0503020204020204" pitchFamily="34" charset="-122"/>
              </a:rPr>
              <a:t>现在最新版的浏览器基本都支持css3 基本都不用写前缀 ，写前缀是为了向前兼容老版本的浏览器</a:t>
            </a:r>
          </a:p>
        </p:txBody>
      </p:sp>
    </p:spTree>
    <p:extLst>
      <p:ext uri="{BB962C8B-B14F-4D97-AF65-F5344CB8AC3E}">
        <p14:creationId xmlns:p14="http://schemas.microsoft.com/office/powerpoint/2010/main" val="257534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425450"/>
            <a:ext cx="30003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a:solidFill>
                  <a:srgbClr val="404040"/>
                </a:solidFill>
                <a:latin typeface="微软雅黑" pitchFamily="34" charset="-122"/>
                <a:ea typeface="微软雅黑" pitchFamily="34" charset="-122"/>
              </a:rPr>
              <a:t>默认显示样式</a:t>
            </a:r>
            <a:endParaRPr lang="zh-CN" altLang="en-US" sz="2400" b="1" dirty="0">
              <a:solidFill>
                <a:srgbClr val="404040"/>
              </a:solidFill>
            </a:endParaRPr>
          </a:p>
        </p:txBody>
      </p:sp>
      <p:pic>
        <p:nvPicPr>
          <p:cNvPr id="2" name="图片 1">
            <a:extLst>
              <a:ext uri="{FF2B5EF4-FFF2-40B4-BE49-F238E27FC236}">
                <a16:creationId xmlns:a16="http://schemas.microsoft.com/office/drawing/2014/main" id="{AED78FBC-7CE1-AF43-B5F1-30C2744024A3}"/>
              </a:ext>
            </a:extLst>
          </p:cNvPr>
          <p:cNvPicPr>
            <a:picLocks noChangeAspect="1"/>
          </p:cNvPicPr>
          <p:nvPr/>
        </p:nvPicPr>
        <p:blipFill>
          <a:blip r:embed="rId2"/>
          <a:stretch>
            <a:fillRect/>
          </a:stretch>
        </p:blipFill>
        <p:spPr>
          <a:xfrm>
            <a:off x="548639" y="1051272"/>
            <a:ext cx="4640912" cy="5053271"/>
          </a:xfrm>
          <a:prstGeom prst="rect">
            <a:avLst/>
          </a:prstGeom>
        </p:spPr>
      </p:pic>
      <p:sp>
        <p:nvSpPr>
          <p:cNvPr id="25" name="矩形 24">
            <a:extLst>
              <a:ext uri="{FF2B5EF4-FFF2-40B4-BE49-F238E27FC236}">
                <a16:creationId xmlns:a16="http://schemas.microsoft.com/office/drawing/2014/main" id="{EDA67F2E-9008-904A-8263-775979EA0D6A}"/>
              </a:ext>
            </a:extLst>
          </p:cNvPr>
          <p:cNvSpPr/>
          <p:nvPr/>
        </p:nvSpPr>
        <p:spPr>
          <a:xfrm>
            <a:off x="1269918" y="6104543"/>
            <a:ext cx="3198355" cy="338554"/>
          </a:xfrm>
          <a:prstGeom prst="rect">
            <a:avLst/>
          </a:prstGeom>
        </p:spPr>
        <p:txBody>
          <a:bodyPr wrap="square">
            <a:spAutoFit/>
          </a:bodyPr>
          <a:lstStyle/>
          <a:p>
            <a:pPr algn="ctr"/>
            <a:r>
              <a:rPr lang="en-US" altLang="zh-CN" sz="1600" b="1" dirty="0">
                <a:latin typeface="Microsoft YaHei" panose="020B0503020204020204" pitchFamily="34" charset="-122"/>
                <a:ea typeface="Microsoft YaHei" panose="020B0503020204020204" pitchFamily="34" charset="-122"/>
              </a:rPr>
              <a:t>webkit</a:t>
            </a:r>
            <a:r>
              <a:rPr lang="zh-CN" altLang="en-US" sz="1600" b="1" dirty="0">
                <a:latin typeface="Microsoft YaHei" panose="020B0503020204020204" pitchFamily="34" charset="-122"/>
                <a:ea typeface="Microsoft YaHei" panose="020B0503020204020204" pitchFamily="34" charset="-122"/>
              </a:rPr>
              <a:t>内核浏览器的默认样式</a:t>
            </a:r>
            <a:endParaRPr lang="zh-CN" altLang="en-US" sz="1600" dirty="0"/>
          </a:p>
        </p:txBody>
      </p:sp>
      <p:sp>
        <p:nvSpPr>
          <p:cNvPr id="5" name="矩形 4">
            <a:extLst>
              <a:ext uri="{FF2B5EF4-FFF2-40B4-BE49-F238E27FC236}">
                <a16:creationId xmlns:a16="http://schemas.microsoft.com/office/drawing/2014/main" id="{A03EB681-521C-AD47-9997-F7A89CEC91D5}"/>
              </a:ext>
            </a:extLst>
          </p:cNvPr>
          <p:cNvSpPr/>
          <p:nvPr/>
        </p:nvSpPr>
        <p:spPr>
          <a:xfrm>
            <a:off x="265239" y="6443097"/>
            <a:ext cx="5207714" cy="276999"/>
          </a:xfrm>
          <a:prstGeom prst="rect">
            <a:avLst/>
          </a:prstGeom>
        </p:spPr>
        <p:txBody>
          <a:bodyPr wrap="square">
            <a:spAutoFit/>
          </a:bodyPr>
          <a:lstStyle/>
          <a:p>
            <a:r>
              <a:rPr lang="zh-CN" altLang="en-US" sz="1200" dirty="0">
                <a:latin typeface="Microsoft YaHei" panose="020B0503020204020204" pitchFamily="34" charset="-122"/>
                <a:ea typeface="Microsoft YaHei" panose="020B0503020204020204" pitchFamily="34" charset="-122"/>
              </a:rPr>
              <a:t>https://trac.webkit.org/browser/trunk/Source/WebCore/css/html.css</a:t>
            </a:r>
          </a:p>
        </p:txBody>
      </p:sp>
      <p:pic>
        <p:nvPicPr>
          <p:cNvPr id="6" name="图片 5">
            <a:extLst>
              <a:ext uri="{FF2B5EF4-FFF2-40B4-BE49-F238E27FC236}">
                <a16:creationId xmlns:a16="http://schemas.microsoft.com/office/drawing/2014/main" id="{013EFDF7-1830-9947-BD25-4F7699327AEC}"/>
              </a:ext>
            </a:extLst>
          </p:cNvPr>
          <p:cNvPicPr>
            <a:picLocks noChangeAspect="1"/>
          </p:cNvPicPr>
          <p:nvPr/>
        </p:nvPicPr>
        <p:blipFill>
          <a:blip r:embed="rId3"/>
          <a:stretch>
            <a:fillRect/>
          </a:stretch>
        </p:blipFill>
        <p:spPr>
          <a:xfrm>
            <a:off x="5472953" y="1051272"/>
            <a:ext cx="6607886" cy="5053271"/>
          </a:xfrm>
          <a:prstGeom prst="rect">
            <a:avLst/>
          </a:prstGeom>
        </p:spPr>
      </p:pic>
      <p:sp>
        <p:nvSpPr>
          <p:cNvPr id="26" name="矩形 25">
            <a:extLst>
              <a:ext uri="{FF2B5EF4-FFF2-40B4-BE49-F238E27FC236}">
                <a16:creationId xmlns:a16="http://schemas.microsoft.com/office/drawing/2014/main" id="{51AFE22B-F878-4E44-ADEA-71DC53232F9F}"/>
              </a:ext>
            </a:extLst>
          </p:cNvPr>
          <p:cNvSpPr/>
          <p:nvPr/>
        </p:nvSpPr>
        <p:spPr>
          <a:xfrm>
            <a:off x="7177718" y="6132808"/>
            <a:ext cx="3198355" cy="338554"/>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火狐内核浏览器的默认样式</a:t>
            </a:r>
            <a:endParaRPr lang="zh-CN" altLang="en-US" sz="1600" dirty="0"/>
          </a:p>
        </p:txBody>
      </p:sp>
      <p:sp>
        <p:nvSpPr>
          <p:cNvPr id="7" name="矩形 6">
            <a:extLst>
              <a:ext uri="{FF2B5EF4-FFF2-40B4-BE49-F238E27FC236}">
                <a16:creationId xmlns:a16="http://schemas.microsoft.com/office/drawing/2014/main" id="{7B685C7F-49FC-9942-9727-41EAD7724C95}"/>
              </a:ext>
            </a:extLst>
          </p:cNvPr>
          <p:cNvSpPr/>
          <p:nvPr/>
        </p:nvSpPr>
        <p:spPr>
          <a:xfrm>
            <a:off x="5523273" y="6471362"/>
            <a:ext cx="6607886" cy="276999"/>
          </a:xfrm>
          <a:prstGeom prst="rect">
            <a:avLst/>
          </a:prstGeom>
        </p:spPr>
        <p:txBody>
          <a:bodyPr wrap="square">
            <a:spAutoFit/>
          </a:bodyPr>
          <a:lstStyle/>
          <a:p>
            <a:pPr algn="ctr"/>
            <a:r>
              <a:rPr lang="zh-CN" altLang="en-US" sz="1200" dirty="0">
                <a:latin typeface="Microsoft YaHei" panose="020B0503020204020204" pitchFamily="34" charset="-122"/>
                <a:ea typeface="Microsoft YaHei" panose="020B0503020204020204" pitchFamily="34" charset="-122"/>
              </a:rPr>
              <a:t>https://hg.mozilla.org/mozilla-central/file/tip/layout/style/res/html.css</a:t>
            </a:r>
          </a:p>
        </p:txBody>
      </p:sp>
    </p:spTree>
    <p:extLst>
      <p:ext uri="{BB962C8B-B14F-4D97-AF65-F5344CB8AC3E}">
        <p14:creationId xmlns:p14="http://schemas.microsoft.com/office/powerpoint/2010/main" val="611851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p:nvPr/>
        </p:nvSpPr>
        <p:spPr>
          <a:xfrm>
            <a:off x="0" y="2078038"/>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3DA5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123" name="组合 38"/>
          <p:cNvGrpSpPr>
            <a:grpSpLocks/>
          </p:cNvGrpSpPr>
          <p:nvPr/>
        </p:nvGrpSpPr>
        <p:grpSpPr bwMode="auto">
          <a:xfrm>
            <a:off x="2368550" y="2416175"/>
            <a:ext cx="1335088" cy="1327150"/>
            <a:chOff x="868363" y="2749550"/>
            <a:chExt cx="1182688" cy="1174750"/>
          </a:xfrm>
        </p:grpSpPr>
        <p:sp>
          <p:nvSpPr>
            <p:cNvPr id="5125"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7"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8"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9"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24" name="文本框 39"/>
          <p:cNvSpPr txBox="1">
            <a:spLocks noChangeArrowheads="1"/>
          </p:cNvSpPr>
          <p:nvPr/>
        </p:nvSpPr>
        <p:spPr bwMode="auto">
          <a:xfrm>
            <a:off x="3703638" y="2973388"/>
            <a:ext cx="35702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algn="r" eaLnBrk="1" hangingPunct="1"/>
            <a:r>
              <a:rPr lang="zh-CN" altLang="en-US" sz="4400" b="1" dirty="0">
                <a:solidFill>
                  <a:schemeClr val="bg1"/>
                </a:solidFill>
                <a:latin typeface="微软雅黑" pitchFamily="34" charset="-122"/>
                <a:ea typeface="微软雅黑" pitchFamily="34" charset="-122"/>
              </a:rPr>
              <a:t>显示类型转换</a:t>
            </a:r>
          </a:p>
        </p:txBody>
      </p:sp>
    </p:spTree>
    <p:extLst>
      <p:ext uri="{BB962C8B-B14F-4D97-AF65-F5344CB8AC3E}">
        <p14:creationId xmlns:p14="http://schemas.microsoft.com/office/powerpoint/2010/main" val="328100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05886"/>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350147"/>
            <a:ext cx="30003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a:solidFill>
                  <a:srgbClr val="404040"/>
                </a:solidFill>
                <a:latin typeface="微软雅黑" pitchFamily="34" charset="-122"/>
                <a:ea typeface="微软雅黑" pitchFamily="34" charset="-122"/>
              </a:rPr>
              <a:t>三种显示类型特征</a:t>
            </a:r>
            <a:endParaRPr lang="zh-CN" altLang="en-US" sz="2400" b="1" dirty="0">
              <a:solidFill>
                <a:srgbClr val="404040"/>
              </a:solidFill>
            </a:endParaRPr>
          </a:p>
        </p:txBody>
      </p:sp>
      <p:sp>
        <p:nvSpPr>
          <p:cNvPr id="51" name="TextBox 6">
            <a:extLst>
              <a:ext uri="{FF2B5EF4-FFF2-40B4-BE49-F238E27FC236}">
                <a16:creationId xmlns:a16="http://schemas.microsoft.com/office/drawing/2014/main" id="{BCEFBE19-23D4-0546-92BC-E282F3750564}"/>
              </a:ext>
            </a:extLst>
          </p:cNvPr>
          <p:cNvSpPr txBox="1"/>
          <p:nvPr/>
        </p:nvSpPr>
        <p:spPr>
          <a:xfrm>
            <a:off x="63568" y="1035858"/>
            <a:ext cx="5881825" cy="3731214"/>
          </a:xfrm>
          <a:prstGeom prst="rect">
            <a:avLst/>
          </a:prstGeom>
          <a:noFill/>
          <a:ln>
            <a:noFill/>
            <a:prstDash val="dashDot"/>
          </a:ln>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块级元素特性</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block: (div/p/dl/form/h1-h6/</a:t>
            </a:r>
            <a:r>
              <a:rPr lang="en-US" altLang="zh-CN" sz="2000" dirty="0" err="1">
                <a:latin typeface="Microsoft YaHei" panose="020B0503020204020204" pitchFamily="34" charset="-122"/>
                <a:ea typeface="Microsoft YaHei" panose="020B0503020204020204" pitchFamily="34" charset="-122"/>
              </a:rPr>
              <a:t>ol</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ul</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1. </a:t>
            </a:r>
            <a:r>
              <a:rPr lang="zh-CN" altLang="en-US" sz="2000" dirty="0">
                <a:latin typeface="Microsoft YaHei" panose="020B0503020204020204" pitchFamily="34" charset="-122"/>
                <a:ea typeface="Microsoft YaHei" panose="020B0503020204020204" pitchFamily="34" charset="-122"/>
              </a:rPr>
              <a:t>独占一行</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2. </a:t>
            </a:r>
            <a:r>
              <a:rPr lang="zh-CN" altLang="en-US" sz="2000" dirty="0">
                <a:latin typeface="Microsoft YaHei" panose="020B0503020204020204" pitchFamily="34" charset="-122"/>
                <a:ea typeface="Microsoft YaHei" panose="020B0503020204020204" pitchFamily="34" charset="-122"/>
              </a:rPr>
              <a:t>高度由里面的元素撑开</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3. </a:t>
            </a:r>
            <a:r>
              <a:rPr lang="zh-CN" altLang="en-US" sz="2000" dirty="0">
                <a:latin typeface="Microsoft YaHei" panose="020B0503020204020204" pitchFamily="34" charset="-122"/>
                <a:ea typeface="Microsoft YaHei" panose="020B0503020204020204" pitchFamily="34" charset="-122"/>
              </a:rPr>
              <a:t>宽度默认</a:t>
            </a:r>
            <a:r>
              <a:rPr lang="en-US" altLang="zh-CN" sz="2000" dirty="0">
                <a:latin typeface="Microsoft YaHei" panose="020B0503020204020204" pitchFamily="34" charset="-122"/>
                <a:ea typeface="Microsoft YaHei" panose="020B0503020204020204" pitchFamily="34" charset="-122"/>
              </a:rPr>
              <a:t>100%(</a:t>
            </a:r>
            <a:r>
              <a:rPr lang="zh-CN" altLang="en-US" sz="2000" dirty="0">
                <a:latin typeface="Microsoft YaHei" panose="020B0503020204020204" pitchFamily="34" charset="-122"/>
                <a:ea typeface="Microsoft YaHei" panose="020B0503020204020204" pitchFamily="34" charset="-122"/>
              </a:rPr>
              <a:t>继承父元素宽度</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4. </a:t>
            </a:r>
            <a:r>
              <a:rPr lang="zh-CN" altLang="en-US" sz="2000" dirty="0">
                <a:latin typeface="Microsoft YaHei" panose="020B0503020204020204" pitchFamily="34" charset="-122"/>
                <a:ea typeface="Microsoft YaHei" panose="020B0503020204020204" pitchFamily="34" charset="-122"/>
              </a:rPr>
              <a:t>可以设置外边距</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内边距</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5. </a:t>
            </a:r>
            <a:r>
              <a:rPr lang="zh-CN" altLang="en-US" sz="2000" dirty="0">
                <a:latin typeface="Microsoft YaHei" panose="020B0503020204020204" pitchFamily="34" charset="-122"/>
                <a:ea typeface="Microsoft YaHei" panose="020B0503020204020204" pitchFamily="34" charset="-122"/>
              </a:rPr>
              <a:t>可以包裹其他任意元素</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6. p</a:t>
            </a:r>
            <a:r>
              <a:rPr lang="zh-CN" altLang="en-US" sz="2000" dirty="0">
                <a:latin typeface="Microsoft YaHei" panose="020B0503020204020204" pitchFamily="34" charset="-122"/>
                <a:ea typeface="Microsoft YaHei" panose="020B0503020204020204" pitchFamily="34" charset="-122"/>
              </a:rPr>
              <a:t>标签不可包裹块级元素</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只存放文本</a:t>
            </a:r>
            <a:r>
              <a:rPr lang="en-US" altLang="zh-CN" sz="2000" dirty="0">
                <a:latin typeface="Microsoft YaHei" panose="020B0503020204020204" pitchFamily="34" charset="-122"/>
                <a:ea typeface="Microsoft YaHei" panose="020B0503020204020204" pitchFamily="34" charset="-122"/>
              </a:rPr>
              <a:t>)</a:t>
            </a:r>
          </a:p>
        </p:txBody>
      </p:sp>
      <p:sp>
        <p:nvSpPr>
          <p:cNvPr id="52" name="TextBox 6">
            <a:extLst>
              <a:ext uri="{FF2B5EF4-FFF2-40B4-BE49-F238E27FC236}">
                <a16:creationId xmlns:a16="http://schemas.microsoft.com/office/drawing/2014/main" id="{B001904B-B44E-1C42-9297-F77B84202766}"/>
              </a:ext>
            </a:extLst>
          </p:cNvPr>
          <p:cNvSpPr txBox="1"/>
          <p:nvPr/>
        </p:nvSpPr>
        <p:spPr>
          <a:xfrm>
            <a:off x="5791198" y="1035858"/>
            <a:ext cx="6361357" cy="3731214"/>
          </a:xfrm>
          <a:prstGeom prst="rect">
            <a:avLst/>
          </a:prstGeom>
          <a:noFill/>
        </p:spPr>
        <p:txBody>
          <a:bodyPr wrap="square" rtlCol="0">
            <a:spAutoFit/>
          </a:bodyPr>
          <a:lstStyle>
            <a:defPPr>
              <a:defRPr lang="zh-CN"/>
            </a:defPPr>
            <a:lvl1pPr>
              <a:lnSpc>
                <a:spcPct val="150000"/>
              </a:lnSpc>
              <a:defRPr sz="2000">
                <a:latin typeface="Microsoft YaHei" panose="020B0503020204020204" pitchFamily="34" charset="-122"/>
                <a:ea typeface="Microsoft YaHei" panose="020B0503020204020204" pitchFamily="34" charset="-122"/>
              </a:defRPr>
            </a:lvl1pPr>
          </a:lstStyle>
          <a:p>
            <a:r>
              <a:rPr lang="zh-CN" altLang="en-US" dirty="0"/>
              <a:t>行内元素特性</a:t>
            </a:r>
            <a:r>
              <a:rPr lang="en-US" altLang="zh-CN" dirty="0"/>
              <a:t>: </a:t>
            </a:r>
          </a:p>
          <a:p>
            <a:r>
              <a:rPr lang="en-US" altLang="zh-CN" dirty="0"/>
              <a:t>inline: (a/b/em/</a:t>
            </a:r>
            <a:r>
              <a:rPr lang="en-US" altLang="zh-CN" dirty="0" err="1"/>
              <a:t>i</a:t>
            </a:r>
            <a:r>
              <a:rPr lang="en-US" altLang="zh-CN" dirty="0"/>
              <a:t>/</a:t>
            </a:r>
            <a:r>
              <a:rPr lang="en-US" altLang="zh-CN" dirty="0" err="1"/>
              <a:t>img</a:t>
            </a:r>
            <a:r>
              <a:rPr lang="en-US" altLang="zh-CN" dirty="0"/>
              <a:t>/span)</a:t>
            </a:r>
          </a:p>
          <a:p>
            <a:r>
              <a:rPr lang="en-US" altLang="zh-CN" dirty="0"/>
              <a:t>	1. </a:t>
            </a:r>
            <a:r>
              <a:rPr lang="zh-CN" altLang="en-US" dirty="0"/>
              <a:t>和其他行内元素处于同一行</a:t>
            </a:r>
            <a:endParaRPr lang="en-US" altLang="zh-CN" dirty="0"/>
          </a:p>
          <a:p>
            <a:r>
              <a:rPr lang="en-US" altLang="zh-CN" dirty="0"/>
              <a:t>	2. </a:t>
            </a:r>
            <a:r>
              <a:rPr lang="zh-CN" altLang="en-US" dirty="0"/>
              <a:t>不支持宽高</a:t>
            </a:r>
          </a:p>
          <a:p>
            <a:r>
              <a:rPr lang="en-US" altLang="zh-CN" dirty="0"/>
              <a:t>	3. </a:t>
            </a:r>
            <a:r>
              <a:rPr lang="zh-CN" altLang="en-US" dirty="0"/>
              <a:t>上下外边距无效</a:t>
            </a:r>
            <a:r>
              <a:rPr lang="en-US" altLang="zh-CN" dirty="0"/>
              <a:t>,auto</a:t>
            </a:r>
            <a:r>
              <a:rPr lang="zh-CN" altLang="en-US" dirty="0"/>
              <a:t>无效</a:t>
            </a:r>
            <a:r>
              <a:rPr lang="en-US" altLang="zh-CN" dirty="0"/>
              <a:t>(</a:t>
            </a:r>
            <a:r>
              <a:rPr lang="zh-CN" altLang="en-US" dirty="0"/>
              <a:t>不支持</a:t>
            </a:r>
            <a:r>
              <a:rPr lang="en-US" altLang="zh-CN" dirty="0"/>
              <a:t>auto</a:t>
            </a:r>
            <a:r>
              <a:rPr lang="zh-CN" altLang="en-US" dirty="0"/>
              <a:t>居中</a:t>
            </a:r>
            <a:r>
              <a:rPr lang="en-US" altLang="zh-CN" dirty="0"/>
              <a:t>)</a:t>
            </a:r>
          </a:p>
          <a:p>
            <a:r>
              <a:rPr lang="en-US" altLang="zh-CN" dirty="0"/>
              <a:t>	4. </a:t>
            </a:r>
            <a:r>
              <a:rPr lang="zh-CN" altLang="en-US" dirty="0"/>
              <a:t>内边距只对内联元素产生影响</a:t>
            </a:r>
            <a:r>
              <a:rPr lang="en-US" altLang="zh-CN" dirty="0"/>
              <a:t>.</a:t>
            </a:r>
            <a:r>
              <a:rPr lang="zh-CN" altLang="en-US" dirty="0"/>
              <a:t>无视块元素</a:t>
            </a:r>
            <a:endParaRPr lang="en-US" altLang="zh-CN" dirty="0"/>
          </a:p>
          <a:p>
            <a:r>
              <a:rPr lang="en-US" altLang="zh-CN" dirty="0"/>
              <a:t>	5. </a:t>
            </a:r>
            <a:r>
              <a:rPr lang="zh-CN" altLang="en-US" dirty="0"/>
              <a:t>标签之间的空格解析</a:t>
            </a:r>
            <a:endParaRPr lang="en-US" altLang="zh-CN" dirty="0"/>
          </a:p>
          <a:p>
            <a:r>
              <a:rPr lang="en-US" altLang="zh-CN" dirty="0"/>
              <a:t>	6. a</a:t>
            </a:r>
            <a:r>
              <a:rPr lang="zh-CN" altLang="en-US" dirty="0"/>
              <a:t>标签能包裹块级元素</a:t>
            </a:r>
            <a:r>
              <a:rPr lang="en-US" altLang="zh-CN" dirty="0"/>
              <a:t>(</a:t>
            </a:r>
            <a:r>
              <a:rPr lang="zh-CN" altLang="en-US" dirty="0"/>
              <a:t>特殊</a:t>
            </a:r>
            <a:r>
              <a:rPr lang="en-US" altLang="zh-CN" dirty="0"/>
              <a:t>,</a:t>
            </a:r>
            <a:r>
              <a:rPr lang="zh-CN" altLang="en-US" dirty="0"/>
              <a:t>区域链接</a:t>
            </a:r>
            <a:r>
              <a:rPr lang="en-US" altLang="zh-CN" dirty="0"/>
              <a:t>)</a:t>
            </a:r>
          </a:p>
        </p:txBody>
      </p:sp>
    </p:spTree>
    <p:extLst>
      <p:ext uri="{BB962C8B-B14F-4D97-AF65-F5344CB8AC3E}">
        <p14:creationId xmlns:p14="http://schemas.microsoft.com/office/powerpoint/2010/main" val="475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05886"/>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350147"/>
            <a:ext cx="30003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a:solidFill>
                  <a:srgbClr val="404040"/>
                </a:solidFill>
                <a:latin typeface="微软雅黑" pitchFamily="34" charset="-122"/>
                <a:ea typeface="微软雅黑" pitchFamily="34" charset="-122"/>
              </a:rPr>
              <a:t>三种显示类型特征</a:t>
            </a:r>
            <a:endParaRPr lang="zh-CN" altLang="en-US" sz="2400" b="1" dirty="0">
              <a:solidFill>
                <a:srgbClr val="404040"/>
              </a:solidFill>
            </a:endParaRPr>
          </a:p>
        </p:txBody>
      </p:sp>
      <p:sp>
        <p:nvSpPr>
          <p:cNvPr id="8" name="TextBox 6">
            <a:extLst>
              <a:ext uri="{FF2B5EF4-FFF2-40B4-BE49-F238E27FC236}">
                <a16:creationId xmlns:a16="http://schemas.microsoft.com/office/drawing/2014/main" id="{B52B9FCA-3AC9-4B42-AE63-4538CD3A581E}"/>
              </a:ext>
            </a:extLst>
          </p:cNvPr>
          <p:cNvSpPr txBox="1"/>
          <p:nvPr/>
        </p:nvSpPr>
        <p:spPr>
          <a:xfrm>
            <a:off x="858838" y="1423771"/>
            <a:ext cx="10017143" cy="3731214"/>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行内块元素特性</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集合两种盒模型的特征</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inline-block: (input)</a:t>
            </a:r>
          </a:p>
          <a:p>
            <a:pPr>
              <a:lnSpc>
                <a:spcPct val="150000"/>
              </a:lnSpc>
            </a:pPr>
            <a:r>
              <a:rPr lang="en-US" altLang="zh-CN" sz="2000" dirty="0">
                <a:latin typeface="Microsoft YaHei" panose="020B0503020204020204" pitchFamily="34" charset="-122"/>
                <a:ea typeface="Microsoft YaHei" panose="020B0503020204020204" pitchFamily="34" charset="-122"/>
              </a:rPr>
              <a:t>	1. </a:t>
            </a:r>
            <a:r>
              <a:rPr lang="zh-CN" altLang="en-US" sz="2000" dirty="0">
                <a:latin typeface="Microsoft YaHei" panose="020B0503020204020204" pitchFamily="34" charset="-122"/>
                <a:ea typeface="Microsoft YaHei" panose="020B0503020204020204" pitchFamily="34" charset="-122"/>
              </a:rPr>
              <a:t>本质上是行内元素</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具有行内元素的性质</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2. </a:t>
            </a:r>
            <a:r>
              <a:rPr lang="zh-CN" altLang="en-US" sz="2000" dirty="0">
                <a:latin typeface="Microsoft YaHei" panose="020B0503020204020204" pitchFamily="34" charset="-122"/>
                <a:ea typeface="Microsoft YaHei" panose="020B0503020204020204" pitchFamily="34" charset="-122"/>
              </a:rPr>
              <a:t>支持宽高</a:t>
            </a:r>
          </a:p>
          <a:p>
            <a:pPr>
              <a:lnSpc>
                <a:spcPct val="150000"/>
              </a:lnSpc>
            </a:pPr>
            <a:r>
              <a:rPr lang="en-US" altLang="zh-CN" sz="2000" dirty="0">
                <a:latin typeface="Microsoft YaHei" panose="020B0503020204020204" pitchFamily="34" charset="-122"/>
                <a:ea typeface="Microsoft YaHei" panose="020B0503020204020204" pitchFamily="34" charset="-122"/>
              </a:rPr>
              <a:t>	3. </a:t>
            </a:r>
            <a:r>
              <a:rPr lang="zh-CN" altLang="en-US" sz="2000" dirty="0">
                <a:latin typeface="Microsoft YaHei" panose="020B0503020204020204" pitchFamily="34" charset="-122"/>
                <a:ea typeface="Microsoft YaHei" panose="020B0503020204020204" pitchFamily="34" charset="-122"/>
              </a:rPr>
              <a:t>上下外边距有效</a:t>
            </a:r>
            <a:r>
              <a:rPr lang="en-US" altLang="zh-CN" sz="2000" dirty="0">
                <a:latin typeface="Microsoft YaHei" panose="020B0503020204020204" pitchFamily="34" charset="-122"/>
                <a:ea typeface="Microsoft YaHei" panose="020B0503020204020204" pitchFamily="34" charset="-122"/>
              </a:rPr>
              <a:t>,auto</a:t>
            </a:r>
            <a:r>
              <a:rPr lang="zh-CN" altLang="en-US" sz="2000" dirty="0">
                <a:latin typeface="Microsoft YaHei" panose="020B0503020204020204" pitchFamily="34" charset="-122"/>
                <a:ea typeface="Microsoft YaHei" panose="020B0503020204020204" pitchFamily="34" charset="-122"/>
              </a:rPr>
              <a:t>无效</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不支持</a:t>
            </a:r>
            <a:r>
              <a:rPr lang="en-US" altLang="zh-CN" sz="2000" dirty="0">
                <a:latin typeface="Microsoft YaHei" panose="020B0503020204020204" pitchFamily="34" charset="-122"/>
                <a:ea typeface="Microsoft YaHei" panose="020B0503020204020204" pitchFamily="34" charset="-122"/>
              </a:rPr>
              <a:t>auto</a:t>
            </a:r>
            <a:r>
              <a:rPr lang="zh-CN" altLang="en-US" sz="2000" dirty="0">
                <a:latin typeface="Microsoft YaHei" panose="020B0503020204020204" pitchFamily="34" charset="-122"/>
                <a:ea typeface="Microsoft YaHei" panose="020B0503020204020204" pitchFamily="34" charset="-122"/>
              </a:rPr>
              <a:t>居中</a:t>
            </a:r>
            <a:r>
              <a:rPr lang="en-US" altLang="zh-CN" sz="2000" dirty="0">
                <a:latin typeface="Microsoft YaHei" panose="020B0503020204020204" pitchFamily="34" charset="-122"/>
                <a:ea typeface="Microsoft YaHei" panose="020B0503020204020204" pitchFamily="34" charset="-122"/>
              </a:rPr>
              <a:t>)</a:t>
            </a:r>
          </a:p>
          <a:p>
            <a:pPr>
              <a:lnSpc>
                <a:spcPct val="150000"/>
              </a:lnSpc>
            </a:pPr>
            <a:r>
              <a:rPr lang="en-US" altLang="zh-CN" sz="2000" dirty="0">
                <a:latin typeface="Microsoft YaHei" panose="020B0503020204020204" pitchFamily="34" charset="-122"/>
                <a:ea typeface="Microsoft YaHei" panose="020B0503020204020204" pitchFamily="34" charset="-122"/>
              </a:rPr>
              <a:t>	4. </a:t>
            </a:r>
            <a:r>
              <a:rPr lang="zh-CN" altLang="en-US" sz="2000" dirty="0">
                <a:latin typeface="Microsoft YaHei" panose="020B0503020204020204" pitchFamily="34" charset="-122"/>
                <a:ea typeface="Microsoft YaHei" panose="020B0503020204020204" pitchFamily="34" charset="-122"/>
              </a:rPr>
              <a:t>内边距只对内联元素产生影响</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无视块元素</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5. </a:t>
            </a:r>
            <a:r>
              <a:rPr lang="zh-CN" altLang="en-US" sz="2000" dirty="0">
                <a:latin typeface="Microsoft YaHei" panose="020B0503020204020204" pitchFamily="34" charset="-122"/>
                <a:ea typeface="Microsoft YaHei" panose="020B0503020204020204" pitchFamily="34" charset="-122"/>
              </a:rPr>
              <a:t>标签之间的空格解析</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6. </a:t>
            </a:r>
            <a:r>
              <a:rPr lang="en-US" altLang="zh-CN" sz="2000" dirty="0" err="1">
                <a:latin typeface="Microsoft YaHei" panose="020B0503020204020204" pitchFamily="34" charset="-122"/>
                <a:ea typeface="Microsoft YaHei" panose="020B0503020204020204" pitchFamily="34" charset="-122"/>
              </a:rPr>
              <a:t>img</a:t>
            </a:r>
            <a:r>
              <a:rPr lang="zh-CN" altLang="en-US" sz="2000" dirty="0">
                <a:latin typeface="Microsoft YaHei" panose="020B0503020204020204" pitchFamily="34" charset="-122"/>
                <a:ea typeface="Microsoft YaHei" panose="020B0503020204020204" pitchFamily="34" charset="-122"/>
              </a:rPr>
              <a:t>标签不是行内块元素</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是行内元素</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但是可以设置宽高，这源自于历史</a:t>
            </a:r>
            <a:r>
              <a:rPr lang="en-US" altLang="zh-CN"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032306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05886"/>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0248" name="矩形 44"/>
          <p:cNvSpPr>
            <a:spLocks noChangeArrowheads="1"/>
          </p:cNvSpPr>
          <p:nvPr/>
        </p:nvSpPr>
        <p:spPr bwMode="auto">
          <a:xfrm>
            <a:off x="858838" y="350147"/>
            <a:ext cx="30003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a:latin typeface="微软雅黑" pitchFamily="34" charset="-122"/>
                <a:ea typeface="微软雅黑" pitchFamily="34" charset="-122"/>
              </a:rPr>
              <a:t>行内空白符问题</a:t>
            </a:r>
            <a:endParaRPr lang="zh-CN" altLang="en-US" sz="2400" b="1" dirty="0"/>
          </a:p>
        </p:txBody>
      </p:sp>
      <p:sp>
        <p:nvSpPr>
          <p:cNvPr id="7" name="TextBox 6">
            <a:extLst>
              <a:ext uri="{FF2B5EF4-FFF2-40B4-BE49-F238E27FC236}">
                <a16:creationId xmlns:a16="http://schemas.microsoft.com/office/drawing/2014/main" id="{6E802E80-F9AE-3048-BF6E-5E982BE3BFB7}"/>
              </a:ext>
            </a:extLst>
          </p:cNvPr>
          <p:cNvSpPr txBox="1"/>
          <p:nvPr/>
        </p:nvSpPr>
        <p:spPr>
          <a:xfrm>
            <a:off x="858838" y="1628507"/>
            <a:ext cx="9584675" cy="3600986"/>
          </a:xfrm>
          <a:prstGeom prst="rect">
            <a:avLst/>
          </a:prstGeom>
          <a:noFill/>
        </p:spPr>
        <p:txBody>
          <a:bodyPr wrap="square" rtlCol="0">
            <a:spAutoFit/>
          </a:bodyPr>
          <a:lstStyle/>
          <a:p>
            <a:pPr>
              <a:lnSpc>
                <a:spcPct val="150000"/>
              </a:lnSpc>
            </a:pPr>
            <a:r>
              <a:rPr lang="zh-CN" altLang="en-US" sz="3200" dirty="0">
                <a:latin typeface="Microsoft YaHei" panose="020B0503020204020204" pitchFamily="34" charset="-122"/>
                <a:ea typeface="Microsoft YaHei" panose="020B0503020204020204" pitchFamily="34" charset="-122"/>
              </a:rPr>
              <a:t>解析空格</a:t>
            </a:r>
            <a:r>
              <a:rPr lang="en-US" altLang="zh-CN" sz="32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形成原因</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行内元素之间会解析空格回车</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形成间距</a:t>
            </a:r>
            <a:r>
              <a:rPr lang="en-US" altLang="zh-CN" sz="2000" dirty="0">
                <a:latin typeface="Microsoft YaHei" panose="020B0503020204020204" pitchFamily="34" charset="-122"/>
                <a:ea typeface="Microsoft YaHei" panose="020B0503020204020204" pitchFamily="34" charset="-122"/>
              </a:rPr>
              <a:t>;</a:t>
            </a:r>
          </a:p>
          <a:p>
            <a:pPr>
              <a:lnSpc>
                <a:spcPct val="150000"/>
              </a:lnSpc>
            </a:pP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解决办法</a:t>
            </a: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en-US" altLang="zh-CN" sz="2000" dirty="0">
                <a:latin typeface="Microsoft YaHei" panose="020B0503020204020204" pitchFamily="34" charset="-122"/>
                <a:ea typeface="Microsoft YaHei" panose="020B0503020204020204" pitchFamily="34" charset="-122"/>
              </a:rPr>
              <a:t>	1. </a:t>
            </a:r>
            <a:r>
              <a:rPr lang="zh-CN" altLang="en-US" sz="2000" dirty="0">
                <a:latin typeface="Microsoft YaHei" panose="020B0503020204020204" pitchFamily="34" charset="-122"/>
                <a:ea typeface="Microsoft YaHei" panose="020B0503020204020204" pitchFamily="34" charset="-122"/>
              </a:rPr>
              <a:t>给行内块元素父级设置字体大小为零</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行内块元素字体大小重新设置</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2. </a:t>
            </a:r>
            <a:r>
              <a:rPr lang="zh-CN" altLang="en-US" sz="2000" dirty="0">
                <a:latin typeface="Microsoft YaHei" panose="020B0503020204020204" pitchFamily="34" charset="-122"/>
                <a:ea typeface="Microsoft YaHei" panose="020B0503020204020204" pitchFamily="34" charset="-122"/>
              </a:rPr>
              <a:t>删除标签之间空格</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3. </a:t>
            </a:r>
            <a:r>
              <a:rPr lang="zh-CN" altLang="en-US" sz="2000" dirty="0">
                <a:latin typeface="Microsoft YaHei" panose="020B0503020204020204" pitchFamily="34" charset="-122"/>
                <a:ea typeface="Microsoft YaHei" panose="020B0503020204020204" pitchFamily="34" charset="-122"/>
              </a:rPr>
              <a:t>从根本解决问题（不要使用）</a:t>
            </a:r>
            <a:endParaRPr lang="en-US" altLang="zh-CN" sz="20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3C14045D-BFD5-2B4B-8A8C-4ED394BC2835}"/>
              </a:ext>
            </a:extLst>
          </p:cNvPr>
          <p:cNvPicPr>
            <a:picLocks noChangeAspect="1"/>
          </p:cNvPicPr>
          <p:nvPr/>
        </p:nvPicPr>
        <p:blipFill>
          <a:blip r:embed="rId2"/>
          <a:stretch>
            <a:fillRect/>
          </a:stretch>
        </p:blipFill>
        <p:spPr>
          <a:xfrm>
            <a:off x="5651175" y="4249270"/>
            <a:ext cx="1710572" cy="1503230"/>
          </a:xfrm>
          <a:prstGeom prst="rect">
            <a:avLst/>
          </a:prstGeom>
        </p:spPr>
      </p:pic>
    </p:spTree>
    <p:extLst>
      <p:ext uri="{BB962C8B-B14F-4D97-AF65-F5344CB8AC3E}">
        <p14:creationId xmlns:p14="http://schemas.microsoft.com/office/powerpoint/2010/main" val="368551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05886"/>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0248" name="矩形 44"/>
          <p:cNvSpPr>
            <a:spLocks noChangeArrowheads="1"/>
          </p:cNvSpPr>
          <p:nvPr/>
        </p:nvSpPr>
        <p:spPr bwMode="auto">
          <a:xfrm>
            <a:off x="858838" y="350147"/>
            <a:ext cx="5727019"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2400" b="1" dirty="0">
                <a:latin typeface="微软雅黑" pitchFamily="34" charset="-122"/>
                <a:ea typeface="微软雅黑" pitchFamily="34" charset="-122"/>
              </a:rPr>
              <a:t>元素的显示与隐藏 </a:t>
            </a:r>
            <a:r>
              <a:rPr lang="en-US" altLang="zh-CN" sz="2400" b="1" dirty="0">
                <a:latin typeface="微软雅黑" pitchFamily="34" charset="-122"/>
                <a:ea typeface="微软雅黑" pitchFamily="34" charset="-122"/>
              </a:rPr>
              <a:t>display</a:t>
            </a:r>
            <a:r>
              <a:rPr lang="zh-CN" altLang="en-US" sz="2400" b="1" dirty="0">
                <a:latin typeface="微软雅黑" pitchFamily="34" charset="-122"/>
                <a:ea typeface="微软雅黑" pitchFamily="34" charset="-122"/>
              </a:rPr>
              <a:t>：</a:t>
            </a:r>
            <a:r>
              <a:rPr lang="en-US" altLang="zh-CN" sz="2400" b="1" dirty="0">
                <a:latin typeface="微软雅黑" pitchFamily="34" charset="-122"/>
                <a:ea typeface="微软雅黑" pitchFamily="34" charset="-122"/>
              </a:rPr>
              <a:t>none</a:t>
            </a:r>
            <a:endParaRPr lang="zh-CN" altLang="en-US" sz="2400" b="1" dirty="0"/>
          </a:p>
        </p:txBody>
      </p:sp>
      <p:sp>
        <p:nvSpPr>
          <p:cNvPr id="8" name="TextBox 6">
            <a:extLst>
              <a:ext uri="{FF2B5EF4-FFF2-40B4-BE49-F238E27FC236}">
                <a16:creationId xmlns:a16="http://schemas.microsoft.com/office/drawing/2014/main" id="{7780D6EB-47A7-E04E-B6E4-C1A553FF9C34}"/>
              </a:ext>
            </a:extLst>
          </p:cNvPr>
          <p:cNvSpPr txBox="1"/>
          <p:nvPr/>
        </p:nvSpPr>
        <p:spPr>
          <a:xfrm>
            <a:off x="874979" y="1788892"/>
            <a:ext cx="9584675" cy="2807885"/>
          </a:xfrm>
          <a:prstGeom prst="rect">
            <a:avLst/>
          </a:prstGeom>
          <a:noFill/>
        </p:spPr>
        <p:txBody>
          <a:bodyPr wrap="square" rtlCol="0">
            <a:spAutoFit/>
          </a:bodyPr>
          <a:lstStyle/>
          <a:p>
            <a:pPr>
              <a:lnSpc>
                <a:spcPct val="150000"/>
              </a:lnSpc>
            </a:pPr>
            <a:r>
              <a:rPr lang="zh-CN" altLang="en-US" sz="2000" dirty="0">
                <a:latin typeface="Microsoft YaHei" panose="020B0503020204020204" pitchFamily="34" charset="-122"/>
                <a:ea typeface="Microsoft YaHei" panose="020B0503020204020204" pitchFamily="34" charset="-122"/>
              </a:rPr>
              <a:t>隐藏对象</a:t>
            </a: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en-US" altLang="zh-CN" sz="2000" dirty="0">
                <a:latin typeface="Microsoft YaHei" panose="020B0503020204020204" pitchFamily="34" charset="-122"/>
                <a:ea typeface="Microsoft YaHei" panose="020B0503020204020204" pitchFamily="34" charset="-122"/>
              </a:rPr>
              <a:t>	display: block</a:t>
            </a:r>
            <a:r>
              <a:rPr lang="zh-CN" altLang="en-US" sz="2000" dirty="0">
                <a:latin typeface="Microsoft YaHei" panose="020B0503020204020204" pitchFamily="34" charset="-122"/>
                <a:ea typeface="Microsoft YaHei" panose="020B0503020204020204" pitchFamily="34" charset="-122"/>
              </a:rPr>
              <a:t>有显示的意义</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display: none;</a:t>
            </a:r>
            <a:r>
              <a:rPr lang="zh-CN" altLang="en-US" sz="2000" dirty="0">
                <a:latin typeface="Microsoft YaHei" panose="020B0503020204020204" pitchFamily="34" charset="-122"/>
                <a:ea typeface="Microsoft YaHei" panose="020B0503020204020204" pitchFamily="34" charset="-122"/>
              </a:rPr>
              <a:t>隐藏不显示</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特点</a:t>
            </a:r>
            <a:r>
              <a:rPr lang="en-US" altLang="zh-CN" sz="2000" dirty="0">
                <a:latin typeface="Microsoft YaHei" panose="020B0503020204020204" pitchFamily="34" charset="-122"/>
                <a:ea typeface="Microsoft YaHei" panose="020B0503020204020204" pitchFamily="34" charset="-122"/>
              </a:rPr>
              <a:t>: </a:t>
            </a:r>
          </a:p>
          <a:p>
            <a:pPr>
              <a:lnSpc>
                <a:spcPct val="150000"/>
              </a:lnSpc>
            </a:pPr>
            <a:r>
              <a:rPr lang="en-US" altLang="zh-CN" sz="2000" dirty="0">
                <a:latin typeface="Microsoft YaHei" panose="020B0503020204020204" pitchFamily="34" charset="-122"/>
                <a:ea typeface="Microsoft YaHei" panose="020B0503020204020204" pitchFamily="34" charset="-122"/>
              </a:rPr>
              <a:t>	1. </a:t>
            </a:r>
            <a:r>
              <a:rPr lang="zh-CN" altLang="en-US" sz="2000" dirty="0">
                <a:latin typeface="Microsoft YaHei" panose="020B0503020204020204" pitchFamily="34" charset="-122"/>
                <a:ea typeface="Microsoft YaHei" panose="020B0503020204020204" pitchFamily="34" charset="-122"/>
              </a:rPr>
              <a:t>不占据空间（如同消失一般）</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无法点击交互</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2. </a:t>
            </a:r>
            <a:r>
              <a:rPr lang="zh-CN" altLang="en-US" sz="2000" dirty="0">
                <a:latin typeface="Microsoft YaHei" panose="020B0503020204020204" pitchFamily="34" charset="-122"/>
                <a:ea typeface="Microsoft YaHei" panose="020B0503020204020204" pitchFamily="34" charset="-122"/>
              </a:rPr>
              <a:t>内部子元素也不会显示</a:t>
            </a:r>
            <a:endParaRPr lang="en-US" altLang="zh-CN" sz="2000" dirty="0">
              <a:latin typeface="Microsoft YaHei" panose="020B0503020204020204" pitchFamily="34" charset="-122"/>
              <a:ea typeface="Microsoft YaHei" panose="020B0503020204020204" pitchFamily="34" charset="-122"/>
            </a:endParaRPr>
          </a:p>
          <a:p>
            <a:pPr>
              <a:lnSpc>
                <a:spcPct val="150000"/>
              </a:lnSpc>
            </a:pPr>
            <a:r>
              <a:rPr lang="en-US" altLang="zh-CN" sz="2000" dirty="0">
                <a:latin typeface="Microsoft YaHei" panose="020B0503020204020204" pitchFamily="34" charset="-122"/>
                <a:ea typeface="Microsoft YaHei" panose="020B0503020204020204" pitchFamily="34" charset="-122"/>
              </a:rPr>
              <a:t>	3. display</a:t>
            </a:r>
            <a:r>
              <a:rPr lang="zh-CN" altLang="en-US" sz="2000" dirty="0">
                <a:latin typeface="Microsoft YaHei" panose="020B0503020204020204" pitchFamily="34" charset="-122"/>
                <a:ea typeface="Microsoft YaHei" panose="020B0503020204020204" pitchFamily="34" charset="-122"/>
              </a:rPr>
              <a:t>为</a:t>
            </a:r>
            <a:r>
              <a:rPr lang="en-US" altLang="zh-CN" sz="2000" dirty="0">
                <a:latin typeface="Microsoft YaHei" panose="020B0503020204020204" pitchFamily="34" charset="-122"/>
                <a:ea typeface="Microsoft YaHei" panose="020B0503020204020204" pitchFamily="34" charset="-122"/>
              </a:rPr>
              <a:t>none</a:t>
            </a:r>
            <a:r>
              <a:rPr lang="zh-CN" altLang="en-US" sz="2000" dirty="0">
                <a:latin typeface="Microsoft YaHei" panose="020B0503020204020204" pitchFamily="34" charset="-122"/>
                <a:ea typeface="Microsoft YaHei" panose="020B0503020204020204" pitchFamily="34" charset="-122"/>
              </a:rPr>
              <a:t>的元素浏览器不会渲染</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08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p:nvPr/>
        </p:nvSpPr>
        <p:spPr>
          <a:xfrm>
            <a:off x="0" y="2078038"/>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3DA5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123" name="组合 38"/>
          <p:cNvGrpSpPr>
            <a:grpSpLocks/>
          </p:cNvGrpSpPr>
          <p:nvPr/>
        </p:nvGrpSpPr>
        <p:grpSpPr bwMode="auto">
          <a:xfrm>
            <a:off x="2368550" y="2416175"/>
            <a:ext cx="1335088" cy="1327150"/>
            <a:chOff x="868363" y="2749550"/>
            <a:chExt cx="1182688" cy="1174750"/>
          </a:xfrm>
        </p:grpSpPr>
        <p:sp>
          <p:nvSpPr>
            <p:cNvPr id="5125"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7"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8"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9"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24" name="文本框 39"/>
          <p:cNvSpPr txBox="1">
            <a:spLocks noChangeArrowheads="1"/>
          </p:cNvSpPr>
          <p:nvPr/>
        </p:nvSpPr>
        <p:spPr bwMode="auto">
          <a:xfrm>
            <a:off x="3703638" y="2973388"/>
            <a:ext cx="35702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a:solidFill>
                  <a:schemeClr val="bg1"/>
                </a:solidFill>
                <a:latin typeface="微软雅黑" pitchFamily="34" charset="-122"/>
                <a:ea typeface="微软雅黑" pitchFamily="34" charset="-122"/>
              </a:rPr>
              <a:t>默认样式清除</a:t>
            </a:r>
          </a:p>
        </p:txBody>
      </p:sp>
    </p:spTree>
    <p:extLst>
      <p:ext uri="{BB962C8B-B14F-4D97-AF65-F5344CB8AC3E}">
        <p14:creationId xmlns:p14="http://schemas.microsoft.com/office/powerpoint/2010/main" val="981262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425450"/>
            <a:ext cx="572484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2400" b="1" dirty="0">
                <a:solidFill>
                  <a:srgbClr val="404040"/>
                </a:solidFill>
                <a:latin typeface="微软雅黑" pitchFamily="34" charset="-122"/>
                <a:ea typeface="微软雅黑" pitchFamily="34" charset="-122"/>
              </a:rPr>
              <a:t>新一代样式重置规则</a:t>
            </a:r>
            <a:r>
              <a:rPr lang="en" altLang="zh-CN" sz="2400" b="1" dirty="0">
                <a:solidFill>
                  <a:srgbClr val="404040"/>
                </a:solidFill>
                <a:latin typeface="微软雅黑" pitchFamily="34" charset="-122"/>
                <a:ea typeface="微软雅黑" pitchFamily="34" charset="-122"/>
              </a:rPr>
              <a:t>normalize</a:t>
            </a:r>
            <a:r>
              <a:rPr lang="en-US" altLang="zh-CN" sz="2400" b="1" dirty="0">
                <a:solidFill>
                  <a:srgbClr val="404040"/>
                </a:solidFill>
                <a:latin typeface="微软雅黑" pitchFamily="34" charset="-122"/>
                <a:ea typeface="微软雅黑" pitchFamily="34" charset="-122"/>
              </a:rPr>
              <a:t>.</a:t>
            </a:r>
            <a:r>
              <a:rPr lang="en-US" altLang="zh-CN" sz="2400" b="1" dirty="0" err="1">
                <a:solidFill>
                  <a:srgbClr val="404040"/>
                </a:solidFill>
                <a:latin typeface="微软雅黑" pitchFamily="34" charset="-122"/>
                <a:ea typeface="微软雅黑" pitchFamily="34" charset="-122"/>
              </a:rPr>
              <a:t>css</a:t>
            </a:r>
            <a:endParaRPr lang="zh-CN" altLang="en-US" sz="2400" b="1" dirty="0">
              <a:solidFill>
                <a:srgbClr val="404040"/>
              </a:solidFill>
            </a:endParaRPr>
          </a:p>
        </p:txBody>
      </p:sp>
      <p:sp>
        <p:nvSpPr>
          <p:cNvPr id="2" name="矩形 1">
            <a:extLst>
              <a:ext uri="{FF2B5EF4-FFF2-40B4-BE49-F238E27FC236}">
                <a16:creationId xmlns:a16="http://schemas.microsoft.com/office/drawing/2014/main" id="{9E22DCF8-0FA4-6A40-9F81-79F0C1B599A4}"/>
              </a:ext>
            </a:extLst>
          </p:cNvPr>
          <p:cNvSpPr/>
          <p:nvPr/>
        </p:nvSpPr>
        <p:spPr>
          <a:xfrm>
            <a:off x="858838" y="1221939"/>
            <a:ext cx="9667539" cy="2862322"/>
          </a:xfrm>
          <a:prstGeom prst="rect">
            <a:avLst/>
          </a:prstGeom>
        </p:spPr>
        <p:txBody>
          <a:bodyPr wrap="square">
            <a:spAutoFit/>
          </a:bodyPr>
          <a:lstStyle/>
          <a:p>
            <a:r>
              <a:rPr lang="en-US" altLang="zh-CN" sz="2000" b="1" dirty="0">
                <a:solidFill>
                  <a:srgbClr val="FF0000"/>
                </a:solidFill>
                <a:latin typeface="Microsoft YaHei" panose="020B0503020204020204" pitchFamily="34" charset="-122"/>
                <a:ea typeface="Microsoft YaHei" panose="020B0503020204020204" pitchFamily="34" charset="-122"/>
              </a:rPr>
              <a:t>normalize.css</a:t>
            </a:r>
            <a:r>
              <a:rPr lang="zh-CN" altLang="en-US" sz="2000" dirty="0">
                <a:latin typeface="Microsoft YaHei" panose="020B0503020204020204" pitchFamily="34" charset="-122"/>
                <a:ea typeface="Microsoft YaHei" panose="020B0503020204020204" pitchFamily="34" charset="-122"/>
              </a:rPr>
              <a:t>的目标如下：</a:t>
            </a:r>
          </a:p>
          <a:p>
            <a:pPr marL="285750" indent="-2857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保留有用的浏览器默认值而不是删除它们。</a:t>
            </a:r>
          </a:p>
          <a:p>
            <a:pPr marL="285750" indent="-2857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规范化各种</a:t>
            </a:r>
            <a:r>
              <a:rPr lang="en-US" altLang="zh-CN" sz="2000" dirty="0">
                <a:latin typeface="Microsoft YaHei" panose="020B0503020204020204" pitchFamily="34" charset="-122"/>
                <a:ea typeface="Microsoft YaHei" panose="020B0503020204020204" pitchFamily="34" charset="-122"/>
              </a:rPr>
              <a:t>HTML</a:t>
            </a:r>
            <a:r>
              <a:rPr lang="zh-CN" altLang="en-US" sz="2000" dirty="0">
                <a:latin typeface="Microsoft YaHei" panose="020B0503020204020204" pitchFamily="34" charset="-122"/>
                <a:ea typeface="Microsoft YaHei" panose="020B0503020204020204" pitchFamily="34" charset="-122"/>
              </a:rPr>
              <a:t>元素的样式。</a:t>
            </a:r>
          </a:p>
          <a:p>
            <a:pPr marL="285750" indent="-2857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纠正常见的浏览器的错误不一致。</a:t>
            </a:r>
          </a:p>
          <a:p>
            <a:pPr marL="285750" indent="-2857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提高可用性。</a:t>
            </a:r>
          </a:p>
          <a:p>
            <a:pPr marL="285750" indent="-2857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使用注释和详细文档解释代码。</a:t>
            </a:r>
          </a:p>
          <a:p>
            <a:pPr marL="285750" indent="-2857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它支持各种浏览器（包括移动浏览器），并包括用于规范化</a:t>
            </a:r>
            <a:r>
              <a:rPr lang="en-US" altLang="zh-CN" sz="2000" dirty="0">
                <a:latin typeface="Microsoft YaHei" panose="020B0503020204020204" pitchFamily="34" charset="-122"/>
                <a:ea typeface="Microsoft YaHei" panose="020B0503020204020204" pitchFamily="34" charset="-122"/>
              </a:rPr>
              <a:t>HTML5</a:t>
            </a:r>
            <a:r>
              <a:rPr lang="zh-CN" altLang="en-US" sz="2000" dirty="0">
                <a:latin typeface="Microsoft YaHei" panose="020B0503020204020204" pitchFamily="34" charset="-122"/>
                <a:ea typeface="Microsoft YaHei" panose="020B0503020204020204" pitchFamily="34" charset="-122"/>
              </a:rPr>
              <a:t>元素，排版，列表，嵌入内容，表单和表格</a:t>
            </a:r>
            <a:endParaRPr lang="en-US" altLang="zh-CN" sz="20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方便调试，避免大量继承样式导致的调试界面混乱问题</a:t>
            </a:r>
          </a:p>
        </p:txBody>
      </p:sp>
      <p:sp>
        <p:nvSpPr>
          <p:cNvPr id="4" name="矩形 3">
            <a:extLst>
              <a:ext uri="{FF2B5EF4-FFF2-40B4-BE49-F238E27FC236}">
                <a16:creationId xmlns:a16="http://schemas.microsoft.com/office/drawing/2014/main" id="{624DED4D-0549-D040-88F9-8BB4E649EAE9}"/>
              </a:ext>
            </a:extLst>
          </p:cNvPr>
          <p:cNvSpPr/>
          <p:nvPr/>
        </p:nvSpPr>
        <p:spPr>
          <a:xfrm>
            <a:off x="3199386" y="5266729"/>
            <a:ext cx="4825039" cy="369332"/>
          </a:xfrm>
          <a:prstGeom prst="rect">
            <a:avLst/>
          </a:prstGeom>
        </p:spPr>
        <p:txBody>
          <a:bodyPr wrap="none">
            <a:spAutoFit/>
          </a:bodyPr>
          <a:lstStyle/>
          <a:p>
            <a:r>
              <a:rPr lang="zh-CN" altLang="en-US" dirty="0">
                <a:solidFill>
                  <a:srgbClr val="FF0000"/>
                </a:solidFill>
              </a:rPr>
              <a:t>http://nicolasgallagher.com/about-normalize-css/</a:t>
            </a:r>
          </a:p>
        </p:txBody>
      </p:sp>
    </p:spTree>
    <p:extLst>
      <p:ext uri="{BB962C8B-B14F-4D97-AF65-F5344CB8AC3E}">
        <p14:creationId xmlns:p14="http://schemas.microsoft.com/office/powerpoint/2010/main" val="2962114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p:nvPr/>
        </p:nvSpPr>
        <p:spPr>
          <a:xfrm>
            <a:off x="0" y="2078038"/>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3DA5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123" name="组合 38"/>
          <p:cNvGrpSpPr>
            <a:grpSpLocks/>
          </p:cNvGrpSpPr>
          <p:nvPr/>
        </p:nvGrpSpPr>
        <p:grpSpPr bwMode="auto">
          <a:xfrm>
            <a:off x="2368550" y="2416175"/>
            <a:ext cx="1335088" cy="1327150"/>
            <a:chOff x="868363" y="2749550"/>
            <a:chExt cx="1182688" cy="1174750"/>
          </a:xfrm>
        </p:grpSpPr>
        <p:sp>
          <p:nvSpPr>
            <p:cNvPr id="5125"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7"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8"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9"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24" name="文本框 39"/>
          <p:cNvSpPr txBox="1">
            <a:spLocks noChangeArrowheads="1"/>
          </p:cNvSpPr>
          <p:nvPr/>
        </p:nvSpPr>
        <p:spPr bwMode="auto">
          <a:xfrm>
            <a:off x="3703638" y="2973388"/>
            <a:ext cx="13131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a:solidFill>
                  <a:schemeClr val="bg1"/>
                </a:solidFill>
                <a:latin typeface="微软雅黑" pitchFamily="34" charset="-122"/>
                <a:ea typeface="微软雅黑" pitchFamily="34" charset="-122"/>
              </a:rPr>
              <a:t>作业</a:t>
            </a:r>
          </a:p>
        </p:txBody>
      </p:sp>
    </p:spTree>
    <p:extLst>
      <p:ext uri="{BB962C8B-B14F-4D97-AF65-F5344CB8AC3E}">
        <p14:creationId xmlns:p14="http://schemas.microsoft.com/office/powerpoint/2010/main" val="331265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25">
          <a:fgClr>
            <a:srgbClr val="F2F2F2"/>
          </a:fgClr>
          <a:bgClr>
            <a:schemeClr val="bg1"/>
          </a:bgClr>
        </a:pattFill>
        <a:effectLst/>
      </p:bgPr>
    </p:bg>
    <p:spTree>
      <p:nvGrpSpPr>
        <p:cNvPr id="1" name=""/>
        <p:cNvGrpSpPr/>
        <p:nvPr/>
      </p:nvGrpSpPr>
      <p:grpSpPr>
        <a:xfrm>
          <a:off x="0" y="0"/>
          <a:ext cx="0" cy="0"/>
          <a:chOff x="0" y="0"/>
          <a:chExt cx="0" cy="0"/>
        </a:xfrm>
      </p:grpSpPr>
      <p:sp>
        <p:nvSpPr>
          <p:cNvPr id="570" name="任意多边形 569"/>
          <p:cNvSpPr/>
          <p:nvPr/>
        </p:nvSpPr>
        <p:spPr>
          <a:xfrm>
            <a:off x="0" y="270591"/>
            <a:ext cx="12231688" cy="6858000"/>
          </a:xfrm>
          <a:custGeom>
            <a:avLst/>
            <a:gdLst>
              <a:gd name="connsiteX0" fmla="*/ 7126265 w 12231665"/>
              <a:gd name="connsiteY0" fmla="*/ 0 h 6858002"/>
              <a:gd name="connsiteX1" fmla="*/ 12231665 w 12231665"/>
              <a:gd name="connsiteY1" fmla="*/ 0 h 6858002"/>
              <a:gd name="connsiteX2" fmla="*/ 12231665 w 12231665"/>
              <a:gd name="connsiteY2" fmla="*/ 6858002 h 6858002"/>
              <a:gd name="connsiteX3" fmla="*/ 12191999 w 12231665"/>
              <a:gd name="connsiteY3" fmla="*/ 6858002 h 6858002"/>
              <a:gd name="connsiteX4" fmla="*/ 7126265 w 12231665"/>
              <a:gd name="connsiteY4" fmla="*/ 6858002 h 6858002"/>
              <a:gd name="connsiteX5" fmla="*/ 6461796 w 12231665"/>
              <a:gd name="connsiteY5" fmla="*/ 6858002 h 6858002"/>
              <a:gd name="connsiteX6" fmla="*/ 4652518 w 12231665"/>
              <a:gd name="connsiteY6" fmla="*/ 6858002 h 6858002"/>
              <a:gd name="connsiteX7" fmla="*/ 0 w 12231665"/>
              <a:gd name="connsiteY7" fmla="*/ 6858002 h 6858002"/>
              <a:gd name="connsiteX8" fmla="*/ 0 w 12231665"/>
              <a:gd name="connsiteY8" fmla="*/ 6057902 h 6858002"/>
              <a:gd name="connsiteX9" fmla="*/ 5532124 w 12231665"/>
              <a:gd name="connsiteY9" fmla="*/ 6057902 h 6858002"/>
              <a:gd name="connsiteX10" fmla="*/ 7126265 w 12231665"/>
              <a:gd name="connsiteY10" fmla="*/ 460785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1665" h="6858002">
                <a:moveTo>
                  <a:pt x="7126265" y="0"/>
                </a:moveTo>
                <a:lnTo>
                  <a:pt x="12231665" y="0"/>
                </a:lnTo>
                <a:lnTo>
                  <a:pt x="12231665" y="6858002"/>
                </a:lnTo>
                <a:lnTo>
                  <a:pt x="12191999" y="6858002"/>
                </a:lnTo>
                <a:lnTo>
                  <a:pt x="7126265" y="6858002"/>
                </a:lnTo>
                <a:lnTo>
                  <a:pt x="6461796" y="6858002"/>
                </a:lnTo>
                <a:lnTo>
                  <a:pt x="4652518" y="6858002"/>
                </a:lnTo>
                <a:lnTo>
                  <a:pt x="0" y="6858002"/>
                </a:lnTo>
                <a:lnTo>
                  <a:pt x="0" y="6057902"/>
                </a:lnTo>
                <a:lnTo>
                  <a:pt x="5532124" y="6057902"/>
                </a:lnTo>
                <a:lnTo>
                  <a:pt x="7126265" y="4607853"/>
                </a:lnTo>
                <a:close/>
              </a:path>
            </a:pathLst>
          </a:cu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099" name="组合 617"/>
          <p:cNvGrpSpPr>
            <a:grpSpLocks/>
          </p:cNvGrpSpPr>
          <p:nvPr/>
        </p:nvGrpSpPr>
        <p:grpSpPr bwMode="auto">
          <a:xfrm>
            <a:off x="7941130" y="3075211"/>
            <a:ext cx="3776662" cy="1050925"/>
            <a:chOff x="8072356" y="1205108"/>
            <a:chExt cx="3492286" cy="986991"/>
          </a:xfrm>
        </p:grpSpPr>
        <p:sp>
          <p:nvSpPr>
            <p:cNvPr id="619" name="矩形 570"/>
            <p:cNvSpPr/>
            <p:nvPr/>
          </p:nvSpPr>
          <p:spPr>
            <a:xfrm>
              <a:off x="8183921" y="1281146"/>
              <a:ext cx="3380721" cy="910953"/>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620" name="矩形 619"/>
            <p:cNvSpPr/>
            <p:nvPr/>
          </p:nvSpPr>
          <p:spPr>
            <a:xfrm>
              <a:off x="8072356" y="1205108"/>
              <a:ext cx="3257412" cy="761862"/>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grpSp>
        <p:nvGrpSpPr>
          <p:cNvPr id="4100" name="组合 614"/>
          <p:cNvGrpSpPr>
            <a:grpSpLocks/>
          </p:cNvGrpSpPr>
          <p:nvPr/>
        </p:nvGrpSpPr>
        <p:grpSpPr bwMode="auto">
          <a:xfrm>
            <a:off x="7941130" y="1777762"/>
            <a:ext cx="3776662" cy="1050925"/>
            <a:chOff x="8072356" y="1205108"/>
            <a:chExt cx="3492286" cy="986991"/>
          </a:xfrm>
        </p:grpSpPr>
        <p:sp>
          <p:nvSpPr>
            <p:cNvPr id="616" name="矩形 570"/>
            <p:cNvSpPr/>
            <p:nvPr/>
          </p:nvSpPr>
          <p:spPr>
            <a:xfrm>
              <a:off x="8183921" y="1281145"/>
              <a:ext cx="3380721" cy="910954"/>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617" name="矩形 616"/>
            <p:cNvSpPr/>
            <p:nvPr/>
          </p:nvSpPr>
          <p:spPr>
            <a:xfrm>
              <a:off x="8072356" y="1205108"/>
              <a:ext cx="3257412" cy="761861"/>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sp>
        <p:nvSpPr>
          <p:cNvPr id="8" name="矩形 7"/>
          <p:cNvSpPr/>
          <p:nvPr/>
        </p:nvSpPr>
        <p:spPr>
          <a:xfrm>
            <a:off x="5141913" y="2484438"/>
            <a:ext cx="730250" cy="1630362"/>
          </a:xfrm>
          <a:prstGeom prst="rect">
            <a:avLst/>
          </a:pr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6"/>
          <p:cNvSpPr/>
          <p:nvPr/>
        </p:nvSpPr>
        <p:spPr>
          <a:xfrm>
            <a:off x="5062538" y="2597150"/>
            <a:ext cx="731837" cy="1630363"/>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03" name="文本框 371"/>
          <p:cNvSpPr txBox="1">
            <a:spLocks noChangeArrowheads="1"/>
          </p:cNvSpPr>
          <p:nvPr/>
        </p:nvSpPr>
        <p:spPr bwMode="auto">
          <a:xfrm>
            <a:off x="5027613" y="2816225"/>
            <a:ext cx="80010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000" b="1">
                <a:solidFill>
                  <a:schemeClr val="bg1"/>
                </a:solidFill>
                <a:latin typeface="微软雅黑" pitchFamily="34" charset="-122"/>
                <a:ea typeface="微软雅黑" pitchFamily="34" charset="-122"/>
              </a:rPr>
              <a:t>目录</a:t>
            </a:r>
          </a:p>
        </p:txBody>
      </p:sp>
      <p:pic>
        <p:nvPicPr>
          <p:cNvPr id="4104" name="图片 56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947738"/>
            <a:ext cx="2136775"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5" name="组合 573"/>
          <p:cNvGrpSpPr>
            <a:grpSpLocks/>
          </p:cNvGrpSpPr>
          <p:nvPr/>
        </p:nvGrpSpPr>
        <p:grpSpPr bwMode="auto">
          <a:xfrm>
            <a:off x="7955416" y="479648"/>
            <a:ext cx="3776662" cy="1050925"/>
            <a:chOff x="8072356" y="1205108"/>
            <a:chExt cx="3492286" cy="986991"/>
          </a:xfrm>
        </p:grpSpPr>
        <p:sp>
          <p:nvSpPr>
            <p:cNvPr id="571" name="矩形 570"/>
            <p:cNvSpPr/>
            <p:nvPr/>
          </p:nvSpPr>
          <p:spPr>
            <a:xfrm>
              <a:off x="8183921" y="1281145"/>
              <a:ext cx="3380721" cy="910954"/>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573" name="矩形 572"/>
            <p:cNvSpPr/>
            <p:nvPr/>
          </p:nvSpPr>
          <p:spPr>
            <a:xfrm>
              <a:off x="8072356" y="1205108"/>
              <a:ext cx="3257412" cy="761861"/>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sp>
        <p:nvSpPr>
          <p:cNvPr id="4106" name="文本框 587"/>
          <p:cNvSpPr txBox="1">
            <a:spLocks noChangeArrowheads="1"/>
          </p:cNvSpPr>
          <p:nvPr/>
        </p:nvSpPr>
        <p:spPr bwMode="auto">
          <a:xfrm>
            <a:off x="8061780" y="656738"/>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微软雅黑" pitchFamily="34" charset="-122"/>
                <a:ea typeface="微软雅黑" pitchFamily="34" charset="-122"/>
              </a:rPr>
              <a:t>什么是显示样式</a:t>
            </a:r>
          </a:p>
        </p:txBody>
      </p:sp>
      <p:sp>
        <p:nvSpPr>
          <p:cNvPr id="4107" name="文本框 588"/>
          <p:cNvSpPr txBox="1">
            <a:spLocks noChangeArrowheads="1"/>
          </p:cNvSpPr>
          <p:nvPr/>
        </p:nvSpPr>
        <p:spPr bwMode="auto">
          <a:xfrm>
            <a:off x="8047494" y="1972314"/>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微软雅黑" pitchFamily="34" charset="-122"/>
                <a:ea typeface="微软雅黑" pitchFamily="34" charset="-122"/>
              </a:rPr>
              <a:t>默认显示样式</a:t>
            </a:r>
          </a:p>
        </p:txBody>
      </p:sp>
      <p:sp>
        <p:nvSpPr>
          <p:cNvPr id="4108" name="文本框 593"/>
          <p:cNvSpPr txBox="1">
            <a:spLocks noChangeArrowheads="1"/>
          </p:cNvSpPr>
          <p:nvPr/>
        </p:nvSpPr>
        <p:spPr bwMode="auto">
          <a:xfrm>
            <a:off x="8061780" y="3166012"/>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algn="r" eaLnBrk="1" hangingPunct="1"/>
            <a:r>
              <a:rPr lang="zh-CN" altLang="en-US" b="1" dirty="0">
                <a:solidFill>
                  <a:schemeClr val="bg1"/>
                </a:solidFill>
                <a:latin typeface="微软雅黑" pitchFamily="34" charset="-122"/>
                <a:ea typeface="微软雅黑" pitchFamily="34" charset="-122"/>
              </a:rPr>
              <a:t>显示类型转换</a:t>
            </a:r>
          </a:p>
        </p:txBody>
      </p:sp>
      <p:sp>
        <p:nvSpPr>
          <p:cNvPr id="611" name="任意多边形 610"/>
          <p:cNvSpPr/>
          <p:nvPr/>
        </p:nvSpPr>
        <p:spPr>
          <a:xfrm>
            <a:off x="304800" y="234950"/>
            <a:ext cx="12231688" cy="6858000"/>
          </a:xfrm>
          <a:custGeom>
            <a:avLst/>
            <a:gdLst>
              <a:gd name="connsiteX0" fmla="*/ 7126265 w 12231665"/>
              <a:gd name="connsiteY0" fmla="*/ 0 h 6858002"/>
              <a:gd name="connsiteX1" fmla="*/ 12231665 w 12231665"/>
              <a:gd name="connsiteY1" fmla="*/ 0 h 6858002"/>
              <a:gd name="connsiteX2" fmla="*/ 12231665 w 12231665"/>
              <a:gd name="connsiteY2" fmla="*/ 6858002 h 6858002"/>
              <a:gd name="connsiteX3" fmla="*/ 12191999 w 12231665"/>
              <a:gd name="connsiteY3" fmla="*/ 6858002 h 6858002"/>
              <a:gd name="connsiteX4" fmla="*/ 7126265 w 12231665"/>
              <a:gd name="connsiteY4" fmla="*/ 6858002 h 6858002"/>
              <a:gd name="connsiteX5" fmla="*/ 6461796 w 12231665"/>
              <a:gd name="connsiteY5" fmla="*/ 6858002 h 6858002"/>
              <a:gd name="connsiteX6" fmla="*/ 4652518 w 12231665"/>
              <a:gd name="connsiteY6" fmla="*/ 6858002 h 6858002"/>
              <a:gd name="connsiteX7" fmla="*/ 0 w 12231665"/>
              <a:gd name="connsiteY7" fmla="*/ 6858002 h 6858002"/>
              <a:gd name="connsiteX8" fmla="*/ 0 w 12231665"/>
              <a:gd name="connsiteY8" fmla="*/ 6057902 h 6858002"/>
              <a:gd name="connsiteX9" fmla="*/ 5532124 w 12231665"/>
              <a:gd name="connsiteY9" fmla="*/ 6057902 h 6858002"/>
              <a:gd name="connsiteX10" fmla="*/ 7126265 w 12231665"/>
              <a:gd name="connsiteY10" fmla="*/ 460785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31665" h="6858002">
                <a:moveTo>
                  <a:pt x="7126265" y="0"/>
                </a:moveTo>
                <a:lnTo>
                  <a:pt x="12231665" y="0"/>
                </a:lnTo>
                <a:lnTo>
                  <a:pt x="12231665" y="6858002"/>
                </a:lnTo>
                <a:lnTo>
                  <a:pt x="12191999" y="6858002"/>
                </a:lnTo>
                <a:lnTo>
                  <a:pt x="7126265" y="6858002"/>
                </a:lnTo>
                <a:lnTo>
                  <a:pt x="6461796" y="6858002"/>
                </a:lnTo>
                <a:lnTo>
                  <a:pt x="4652518" y="6858002"/>
                </a:lnTo>
                <a:lnTo>
                  <a:pt x="0" y="6858002"/>
                </a:lnTo>
                <a:lnTo>
                  <a:pt x="0" y="6057902"/>
                </a:lnTo>
                <a:lnTo>
                  <a:pt x="5532124" y="6057902"/>
                </a:lnTo>
                <a:lnTo>
                  <a:pt x="7126265" y="4607853"/>
                </a:lnTo>
                <a:close/>
              </a:path>
            </a:pathLst>
          </a:custGeom>
          <a:noFill/>
          <a:ln w="63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4" name="组合 617">
            <a:extLst>
              <a:ext uri="{FF2B5EF4-FFF2-40B4-BE49-F238E27FC236}">
                <a16:creationId xmlns:a16="http://schemas.microsoft.com/office/drawing/2014/main" id="{51B35918-45DD-6B4D-A24F-E93AF004F95E}"/>
              </a:ext>
            </a:extLst>
          </p:cNvPr>
          <p:cNvGrpSpPr>
            <a:grpSpLocks/>
          </p:cNvGrpSpPr>
          <p:nvPr/>
        </p:nvGrpSpPr>
        <p:grpSpPr bwMode="auto">
          <a:xfrm>
            <a:off x="7959952" y="4453623"/>
            <a:ext cx="3776662" cy="1050925"/>
            <a:chOff x="8072356" y="1205108"/>
            <a:chExt cx="3492286" cy="986991"/>
          </a:xfrm>
        </p:grpSpPr>
        <p:sp>
          <p:nvSpPr>
            <p:cNvPr id="25" name="矩形 570">
              <a:extLst>
                <a:ext uri="{FF2B5EF4-FFF2-40B4-BE49-F238E27FC236}">
                  <a16:creationId xmlns:a16="http://schemas.microsoft.com/office/drawing/2014/main" id="{55C8146C-62F3-C843-B83F-6FEBA65BFE5B}"/>
                </a:ext>
              </a:extLst>
            </p:cNvPr>
            <p:cNvSpPr/>
            <p:nvPr/>
          </p:nvSpPr>
          <p:spPr>
            <a:xfrm>
              <a:off x="8183921" y="1281146"/>
              <a:ext cx="3380721" cy="910953"/>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26" name="矩形 25">
              <a:extLst>
                <a:ext uri="{FF2B5EF4-FFF2-40B4-BE49-F238E27FC236}">
                  <a16:creationId xmlns:a16="http://schemas.microsoft.com/office/drawing/2014/main" id="{1935B4B7-E39B-9F43-BC36-BE9DD272E504}"/>
                </a:ext>
              </a:extLst>
            </p:cNvPr>
            <p:cNvSpPr/>
            <p:nvPr/>
          </p:nvSpPr>
          <p:spPr>
            <a:xfrm>
              <a:off x="8072356" y="1205108"/>
              <a:ext cx="3257412" cy="761862"/>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sp>
        <p:nvSpPr>
          <p:cNvPr id="27" name="文本框 593">
            <a:extLst>
              <a:ext uri="{FF2B5EF4-FFF2-40B4-BE49-F238E27FC236}">
                <a16:creationId xmlns:a16="http://schemas.microsoft.com/office/drawing/2014/main" id="{131D2AE8-F664-1145-9A50-74140B96CFDF}"/>
              </a:ext>
            </a:extLst>
          </p:cNvPr>
          <p:cNvSpPr txBox="1">
            <a:spLocks noChangeArrowheads="1"/>
          </p:cNvSpPr>
          <p:nvPr/>
        </p:nvSpPr>
        <p:spPr bwMode="auto">
          <a:xfrm>
            <a:off x="8076066" y="4576389"/>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微软雅黑" pitchFamily="34" charset="-122"/>
                <a:ea typeface="微软雅黑" pitchFamily="34" charset="-122"/>
              </a:rPr>
              <a:t>默认样式清除</a:t>
            </a:r>
          </a:p>
        </p:txBody>
      </p:sp>
      <p:grpSp>
        <p:nvGrpSpPr>
          <p:cNvPr id="28" name="组合 617">
            <a:extLst>
              <a:ext uri="{FF2B5EF4-FFF2-40B4-BE49-F238E27FC236}">
                <a16:creationId xmlns:a16="http://schemas.microsoft.com/office/drawing/2014/main" id="{63E7CE8E-4C6B-DB44-A9EA-11F5FEF5E018}"/>
              </a:ext>
            </a:extLst>
          </p:cNvPr>
          <p:cNvGrpSpPr>
            <a:grpSpLocks/>
          </p:cNvGrpSpPr>
          <p:nvPr/>
        </p:nvGrpSpPr>
        <p:grpSpPr bwMode="auto">
          <a:xfrm>
            <a:off x="7941130" y="5697314"/>
            <a:ext cx="3776662" cy="1050925"/>
            <a:chOff x="8072356" y="1205108"/>
            <a:chExt cx="3492286" cy="986991"/>
          </a:xfrm>
        </p:grpSpPr>
        <p:sp>
          <p:nvSpPr>
            <p:cNvPr id="29" name="矩形 570">
              <a:extLst>
                <a:ext uri="{FF2B5EF4-FFF2-40B4-BE49-F238E27FC236}">
                  <a16:creationId xmlns:a16="http://schemas.microsoft.com/office/drawing/2014/main" id="{93A883F2-9C45-7744-BDF1-FF4A068B5D11}"/>
                </a:ext>
              </a:extLst>
            </p:cNvPr>
            <p:cNvSpPr/>
            <p:nvPr/>
          </p:nvSpPr>
          <p:spPr>
            <a:xfrm>
              <a:off x="8183921" y="1281146"/>
              <a:ext cx="3380721" cy="910953"/>
            </a:xfrm>
            <a:custGeom>
              <a:avLst/>
              <a:gdLst>
                <a:gd name="connsiteX0" fmla="*/ 0 w 3522887"/>
                <a:gd name="connsiteY0" fmla="*/ 0 h 878616"/>
                <a:gd name="connsiteX1" fmla="*/ 3522887 w 3522887"/>
                <a:gd name="connsiteY1" fmla="*/ 0 h 878616"/>
                <a:gd name="connsiteX2" fmla="*/ 3522887 w 3522887"/>
                <a:gd name="connsiteY2" fmla="*/ 878616 h 878616"/>
                <a:gd name="connsiteX3" fmla="*/ 0 w 3522887"/>
                <a:gd name="connsiteY3" fmla="*/ 878616 h 878616"/>
                <a:gd name="connsiteX4" fmla="*/ 0 w 3522887"/>
                <a:gd name="connsiteY4" fmla="*/ 0 h 878616"/>
                <a:gd name="connsiteX0" fmla="*/ 76200 w 3522887"/>
                <a:gd name="connsiteY0" fmla="*/ 495300 h 878616"/>
                <a:gd name="connsiteX1" fmla="*/ 3522887 w 3522887"/>
                <a:gd name="connsiteY1" fmla="*/ 0 h 878616"/>
                <a:gd name="connsiteX2" fmla="*/ 3522887 w 3522887"/>
                <a:gd name="connsiteY2" fmla="*/ 878616 h 878616"/>
                <a:gd name="connsiteX3" fmla="*/ 0 w 3522887"/>
                <a:gd name="connsiteY3" fmla="*/ 878616 h 878616"/>
                <a:gd name="connsiteX4" fmla="*/ 76200 w 3522887"/>
                <a:gd name="connsiteY4" fmla="*/ 495300 h 878616"/>
                <a:gd name="connsiteX0" fmla="*/ 76200 w 3694337"/>
                <a:gd name="connsiteY0" fmla="*/ 533400 h 916716"/>
                <a:gd name="connsiteX1" fmla="*/ 3694337 w 3694337"/>
                <a:gd name="connsiteY1" fmla="*/ 0 h 916716"/>
                <a:gd name="connsiteX2" fmla="*/ 3522887 w 3694337"/>
                <a:gd name="connsiteY2" fmla="*/ 916716 h 916716"/>
                <a:gd name="connsiteX3" fmla="*/ 0 w 3694337"/>
                <a:gd name="connsiteY3" fmla="*/ 916716 h 916716"/>
                <a:gd name="connsiteX4" fmla="*/ 76200 w 3694337"/>
                <a:gd name="connsiteY4" fmla="*/ 533400 h 916716"/>
                <a:gd name="connsiteX0" fmla="*/ 38100 w 3656237"/>
                <a:gd name="connsiteY0" fmla="*/ 533400 h 1050066"/>
                <a:gd name="connsiteX1" fmla="*/ 3656237 w 3656237"/>
                <a:gd name="connsiteY1" fmla="*/ 0 h 1050066"/>
                <a:gd name="connsiteX2" fmla="*/ 3484787 w 3656237"/>
                <a:gd name="connsiteY2" fmla="*/ 91671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332387 w 3656237"/>
                <a:gd name="connsiteY2" fmla="*/ 7071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03837 w 3656237"/>
                <a:gd name="connsiteY2" fmla="*/ 669066 h 1050066"/>
                <a:gd name="connsiteX3" fmla="*/ 0 w 3656237"/>
                <a:gd name="connsiteY3" fmla="*/ 1050066 h 1050066"/>
                <a:gd name="connsiteX4" fmla="*/ 38100 w 3656237"/>
                <a:gd name="connsiteY4" fmla="*/ 533400 h 1050066"/>
                <a:gd name="connsiteX0" fmla="*/ 38100 w 3656237"/>
                <a:gd name="connsiteY0" fmla="*/ 533400 h 1050066"/>
                <a:gd name="connsiteX1" fmla="*/ 3656237 w 3656237"/>
                <a:gd name="connsiteY1" fmla="*/ 0 h 1050066"/>
                <a:gd name="connsiteX2" fmla="*/ 3541937 w 3656237"/>
                <a:gd name="connsiteY2" fmla="*/ 650016 h 1050066"/>
                <a:gd name="connsiteX3" fmla="*/ 0 w 3656237"/>
                <a:gd name="connsiteY3" fmla="*/ 1050066 h 1050066"/>
                <a:gd name="connsiteX4" fmla="*/ 38100 w 3656237"/>
                <a:gd name="connsiteY4" fmla="*/ 533400 h 1050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237" h="1050066">
                  <a:moveTo>
                    <a:pt x="38100" y="533400"/>
                  </a:moveTo>
                  <a:lnTo>
                    <a:pt x="3656237" y="0"/>
                  </a:lnTo>
                  <a:lnTo>
                    <a:pt x="3541937" y="650016"/>
                  </a:lnTo>
                  <a:lnTo>
                    <a:pt x="0" y="1050066"/>
                  </a:lnTo>
                  <a:lnTo>
                    <a:pt x="38100" y="533400"/>
                  </a:lnTo>
                  <a:close/>
                </a:path>
              </a:pathLst>
            </a:custGeom>
            <a:solidFill>
              <a:srgbClr val="CF700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30" name="矩形 29">
              <a:extLst>
                <a:ext uri="{FF2B5EF4-FFF2-40B4-BE49-F238E27FC236}">
                  <a16:creationId xmlns:a16="http://schemas.microsoft.com/office/drawing/2014/main" id="{D9EC5FFC-B88A-8E44-B335-E0D35AC171D0}"/>
                </a:ext>
              </a:extLst>
            </p:cNvPr>
            <p:cNvSpPr/>
            <p:nvPr/>
          </p:nvSpPr>
          <p:spPr>
            <a:xfrm>
              <a:off x="8072356" y="1205108"/>
              <a:ext cx="3257412" cy="761862"/>
            </a:xfrm>
            <a:prstGeom prst="rect">
              <a:avLst/>
            </a:prstGeom>
            <a:solidFill>
              <a:srgbClr val="F9A4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grpSp>
      <p:sp>
        <p:nvSpPr>
          <p:cNvPr id="31" name="文本框 593">
            <a:extLst>
              <a:ext uri="{FF2B5EF4-FFF2-40B4-BE49-F238E27FC236}">
                <a16:creationId xmlns:a16="http://schemas.microsoft.com/office/drawing/2014/main" id="{741C21B9-6AE6-0D4A-B0E6-7CD7D36AE07D}"/>
              </a:ext>
            </a:extLst>
          </p:cNvPr>
          <p:cNvSpPr txBox="1">
            <a:spLocks noChangeArrowheads="1"/>
          </p:cNvSpPr>
          <p:nvPr/>
        </p:nvSpPr>
        <p:spPr bwMode="auto">
          <a:xfrm>
            <a:off x="8076065" y="5812989"/>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b="1" dirty="0">
                <a:solidFill>
                  <a:schemeClr val="bg1"/>
                </a:solidFill>
                <a:latin typeface="微软雅黑" pitchFamily="34" charset="-122"/>
                <a:ea typeface="微软雅黑" pitchFamily="34" charset="-122"/>
              </a:rPr>
              <a:t>作业</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8" y="425450"/>
            <a:ext cx="30003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a:solidFill>
                  <a:srgbClr val="404040"/>
                </a:solidFill>
                <a:latin typeface="微软雅黑" pitchFamily="34" charset="-122"/>
                <a:ea typeface="微软雅黑" pitchFamily="34" charset="-122"/>
              </a:rPr>
              <a:t>本节课作业</a:t>
            </a:r>
            <a:r>
              <a:rPr lang="en-US" altLang="zh-CN" sz="2400" b="1" dirty="0">
                <a:solidFill>
                  <a:srgbClr val="404040"/>
                </a:solidFill>
                <a:latin typeface="微软雅黑" pitchFamily="34" charset="-122"/>
                <a:ea typeface="微软雅黑" pitchFamily="34" charset="-122"/>
              </a:rPr>
              <a:t>1</a:t>
            </a:r>
            <a:endParaRPr lang="zh-CN" altLang="en-US" sz="2400" b="1" dirty="0">
              <a:solidFill>
                <a:srgbClr val="404040"/>
              </a:solidFill>
            </a:endParaRP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 name="图片 4">
            <a:extLst>
              <a:ext uri="{FF2B5EF4-FFF2-40B4-BE49-F238E27FC236}">
                <a16:creationId xmlns:a16="http://schemas.microsoft.com/office/drawing/2014/main" id="{4AF7AB67-C147-704B-B2E8-3A6820385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517"/>
            <a:ext cx="12192000" cy="3062966"/>
          </a:xfrm>
          <a:prstGeom prst="rect">
            <a:avLst/>
          </a:prstGeom>
        </p:spPr>
      </p:pic>
    </p:spTree>
    <p:extLst>
      <p:ext uri="{BB962C8B-B14F-4D97-AF65-F5344CB8AC3E}">
        <p14:creationId xmlns:p14="http://schemas.microsoft.com/office/powerpoint/2010/main" val="3567292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381189"/>
            <a:ext cx="694944" cy="505779"/>
            <a:chOff x="0" y="244029"/>
            <a:chExt cx="694944" cy="624651"/>
          </a:xfrm>
          <a:solidFill>
            <a:srgbClr val="3DA591"/>
          </a:solidFill>
        </p:grpSpPr>
        <p:sp>
          <p:nvSpPr>
            <p:cNvPr id="23" name="矩形 2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4" name="矩形 23"/>
            <p:cNvSpPr/>
            <p:nvPr/>
          </p:nvSpPr>
          <p:spPr>
            <a:xfrm>
              <a:off x="612648" y="244029"/>
              <a:ext cx="82296" cy="624651"/>
            </a:xfrm>
            <a:prstGeom prst="rect">
              <a:avLst/>
            </a:prstGeom>
            <a:solidFill>
              <a:srgbClr val="8CD4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344" name="矩形 24"/>
          <p:cNvSpPr>
            <a:spLocks noChangeArrowheads="1"/>
          </p:cNvSpPr>
          <p:nvPr/>
        </p:nvSpPr>
        <p:spPr bwMode="auto">
          <a:xfrm>
            <a:off x="858838" y="425450"/>
            <a:ext cx="30003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a:solidFill>
                  <a:srgbClr val="404040"/>
                </a:solidFill>
                <a:latin typeface="微软雅黑" pitchFamily="34" charset="-122"/>
                <a:ea typeface="微软雅黑" pitchFamily="34" charset="-122"/>
              </a:rPr>
              <a:t>本节课作业</a:t>
            </a:r>
            <a:r>
              <a:rPr lang="en-US" altLang="zh-CN" sz="2400" b="1" dirty="0">
                <a:solidFill>
                  <a:srgbClr val="404040"/>
                </a:solidFill>
                <a:latin typeface="微软雅黑" pitchFamily="34" charset="-122"/>
                <a:ea typeface="微软雅黑" pitchFamily="34" charset="-122"/>
              </a:rPr>
              <a:t>2</a:t>
            </a:r>
            <a:endParaRPr lang="zh-CN" altLang="en-US" sz="2400" b="1" dirty="0">
              <a:solidFill>
                <a:srgbClr val="404040"/>
              </a:solidFill>
            </a:endParaRPr>
          </a:p>
        </p:txBody>
      </p:sp>
      <p:sp>
        <p:nvSpPr>
          <p:cNvPr id="2" name="矩形 1"/>
          <p:cNvSpPr/>
          <p:nvPr/>
        </p:nvSpPr>
        <p:spPr>
          <a:xfrm>
            <a:off x="0" y="6451600"/>
            <a:ext cx="12192000" cy="406400"/>
          </a:xfrm>
          <a:prstGeom prst="rect">
            <a:avLst/>
          </a:prstGeom>
          <a:solidFill>
            <a:srgbClr val="3DA59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7" name="图片 6">
            <a:extLst>
              <a:ext uri="{FF2B5EF4-FFF2-40B4-BE49-F238E27FC236}">
                <a16:creationId xmlns:a16="http://schemas.microsoft.com/office/drawing/2014/main" id="{185F8A99-76C4-2C44-AA34-784C0194F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654" y="1037575"/>
            <a:ext cx="5613424" cy="4988425"/>
          </a:xfrm>
          <a:prstGeom prst="rect">
            <a:avLst/>
          </a:prstGeom>
        </p:spPr>
      </p:pic>
    </p:spTree>
    <p:extLst>
      <p:ext uri="{BB962C8B-B14F-4D97-AF65-F5344CB8AC3E}">
        <p14:creationId xmlns:p14="http://schemas.microsoft.com/office/powerpoint/2010/main" val="215737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任意多边形 43"/>
          <p:cNvSpPr/>
          <p:nvPr/>
        </p:nvSpPr>
        <p:spPr>
          <a:xfrm>
            <a:off x="0" y="2078038"/>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3DA5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123" name="组合 38"/>
          <p:cNvGrpSpPr>
            <a:grpSpLocks/>
          </p:cNvGrpSpPr>
          <p:nvPr/>
        </p:nvGrpSpPr>
        <p:grpSpPr bwMode="auto">
          <a:xfrm>
            <a:off x="2368550" y="2416175"/>
            <a:ext cx="1335088" cy="1327150"/>
            <a:chOff x="868363" y="2749550"/>
            <a:chExt cx="1182688" cy="1174750"/>
          </a:xfrm>
        </p:grpSpPr>
        <p:sp>
          <p:nvSpPr>
            <p:cNvPr id="5125"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7"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8"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9"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24" name="文本框 39"/>
          <p:cNvSpPr txBox="1">
            <a:spLocks noChangeArrowheads="1"/>
          </p:cNvSpPr>
          <p:nvPr/>
        </p:nvSpPr>
        <p:spPr bwMode="auto">
          <a:xfrm>
            <a:off x="3703638" y="2973388"/>
            <a:ext cx="41344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a:solidFill>
                  <a:schemeClr val="bg1"/>
                </a:solidFill>
                <a:latin typeface="微软雅黑" pitchFamily="34" charset="-122"/>
                <a:ea typeface="微软雅黑" pitchFamily="34" charset="-122"/>
              </a:rPr>
              <a:t>什么是显示样式</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425450"/>
            <a:ext cx="30003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dirty="0">
                <a:solidFill>
                  <a:srgbClr val="404040"/>
                </a:solidFill>
                <a:latin typeface="微软雅黑" pitchFamily="34" charset="-122"/>
                <a:ea typeface="微软雅黑" pitchFamily="34" charset="-122"/>
              </a:rPr>
              <a:t>什么是显示样式？</a:t>
            </a:r>
            <a:endParaRPr lang="zh-CN" altLang="en-US" sz="2400" b="1" dirty="0">
              <a:solidFill>
                <a:srgbClr val="404040"/>
              </a:solidFill>
            </a:endParaRPr>
          </a:p>
        </p:txBody>
      </p:sp>
      <p:pic>
        <p:nvPicPr>
          <p:cNvPr id="8" name="图片 7">
            <a:extLst>
              <a:ext uri="{FF2B5EF4-FFF2-40B4-BE49-F238E27FC236}">
                <a16:creationId xmlns:a16="http://schemas.microsoft.com/office/drawing/2014/main" id="{E117E395-1CEF-4B15-8A11-247B5667F2B8}"/>
              </a:ext>
            </a:extLst>
          </p:cNvPr>
          <p:cNvPicPr>
            <a:picLocks noChangeAspect="1"/>
          </p:cNvPicPr>
          <p:nvPr/>
        </p:nvPicPr>
        <p:blipFill>
          <a:blip r:embed="rId2"/>
          <a:stretch>
            <a:fillRect/>
          </a:stretch>
        </p:blipFill>
        <p:spPr>
          <a:xfrm>
            <a:off x="377860" y="1133608"/>
            <a:ext cx="5957625" cy="5298942"/>
          </a:xfrm>
          <a:prstGeom prst="rect">
            <a:avLst/>
          </a:prstGeom>
        </p:spPr>
      </p:pic>
      <p:sp>
        <p:nvSpPr>
          <p:cNvPr id="7" name="矩形 6">
            <a:extLst>
              <a:ext uri="{FF2B5EF4-FFF2-40B4-BE49-F238E27FC236}">
                <a16:creationId xmlns:a16="http://schemas.microsoft.com/office/drawing/2014/main" id="{9F71D18C-D4C9-784C-A276-AB8D9495766E}"/>
              </a:ext>
            </a:extLst>
          </p:cNvPr>
          <p:cNvSpPr/>
          <p:nvPr/>
        </p:nvSpPr>
        <p:spPr>
          <a:xfrm>
            <a:off x="7072522" y="2921168"/>
            <a:ext cx="4741618" cy="163121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solidFill>
                  <a:srgbClr val="222222"/>
                </a:solidFill>
                <a:latin typeface="Microsoft YaHei" panose="020B0503020204020204" pitchFamily="34" charset="-122"/>
                <a:ea typeface="Microsoft YaHei" panose="020B0503020204020204" pitchFamily="34" charset="-122"/>
              </a:rPr>
              <a:t>显示样式</a:t>
            </a:r>
            <a:r>
              <a:rPr lang="zh-CN" altLang="en-US" sz="2000" b="1" dirty="0">
                <a:solidFill>
                  <a:srgbClr val="FF0000"/>
                </a:solidFill>
                <a:latin typeface="Microsoft YaHei" panose="020B0503020204020204" pitchFamily="34" charset="-122"/>
                <a:ea typeface="Microsoft YaHei" panose="020B0503020204020204" pitchFamily="34" charset="-122"/>
              </a:rPr>
              <a:t>（英语：</a:t>
            </a:r>
            <a:r>
              <a:rPr lang="en-US" altLang="zh-CN" sz="2000" b="1" dirty="0">
                <a:solidFill>
                  <a:srgbClr val="FF0000"/>
                </a:solidFill>
                <a:latin typeface="Microsoft YaHei" panose="020B0503020204020204" pitchFamily="34" charset="-122"/>
                <a:ea typeface="Microsoft YaHei" panose="020B0503020204020204" pitchFamily="34" charset="-122"/>
              </a:rPr>
              <a:t>display</a:t>
            </a:r>
            <a:r>
              <a:rPr lang="zh-CN" altLang="en-US" sz="2000" b="1" dirty="0">
                <a:solidFill>
                  <a:srgbClr val="FF0000"/>
                </a:solidFill>
                <a:latin typeface="Microsoft YaHei" panose="020B0503020204020204" pitchFamily="34" charset="-122"/>
                <a:ea typeface="Microsoft YaHei" panose="020B0503020204020204" pitchFamily="34" charset="-122"/>
              </a:rPr>
              <a:t>）</a:t>
            </a:r>
            <a:r>
              <a:rPr lang="zh-CN" altLang="en-US" sz="2000" b="1" dirty="0">
                <a:solidFill>
                  <a:srgbClr val="222222"/>
                </a:solidFill>
                <a:latin typeface="Microsoft YaHei" panose="020B0503020204020204" pitchFamily="34" charset="-122"/>
                <a:ea typeface="Microsoft YaHei" panose="020B0503020204020204" pitchFamily="34" charset="-122"/>
              </a:rPr>
              <a:t>，</a:t>
            </a:r>
            <a:r>
              <a:rPr lang="zh-CN" altLang="en-US" sz="2000" dirty="0">
                <a:solidFill>
                  <a:srgbClr val="222222"/>
                </a:solidFill>
                <a:latin typeface="Microsoft YaHei" panose="020B0503020204020204" pitchFamily="34" charset="-122"/>
                <a:ea typeface="Microsoft YaHei" panose="020B0503020204020204" pitchFamily="34" charset="-122"/>
              </a:rPr>
              <a:t>是</a:t>
            </a:r>
            <a:r>
              <a:rPr lang="en-US" altLang="zh-CN" sz="2000" dirty="0">
                <a:solidFill>
                  <a:srgbClr val="222222"/>
                </a:solidFill>
                <a:latin typeface="Microsoft YaHei" panose="020B0503020204020204" pitchFamily="34" charset="-122"/>
                <a:ea typeface="Microsoft YaHei" panose="020B0503020204020204" pitchFamily="34" charset="-122"/>
              </a:rPr>
              <a:t>W3C</a:t>
            </a:r>
            <a:r>
              <a:rPr lang="zh-CN" altLang="en-US" sz="2000" dirty="0">
                <a:solidFill>
                  <a:srgbClr val="222222"/>
                </a:solidFill>
                <a:latin typeface="Microsoft YaHei" panose="020B0503020204020204" pitchFamily="34" charset="-122"/>
                <a:ea typeface="Microsoft YaHei" panose="020B0503020204020204" pitchFamily="34" charset="-122"/>
              </a:rPr>
              <a:t>规定浏览器采取哪种盒模型规则来显示一个元素，常用显示样式的值有</a:t>
            </a:r>
            <a:r>
              <a:rPr lang="en-US" altLang="zh-CN" sz="2000" b="1" dirty="0">
                <a:solidFill>
                  <a:srgbClr val="FF0000"/>
                </a:solidFill>
                <a:latin typeface="Microsoft YaHei" panose="020B0503020204020204" pitchFamily="34" charset="-122"/>
                <a:ea typeface="Microsoft YaHei" panose="020B0503020204020204" pitchFamily="34" charset="-122"/>
              </a:rPr>
              <a:t>block</a:t>
            </a:r>
            <a:r>
              <a:rPr lang="zh-CN" altLang="en-US" sz="2000" dirty="0">
                <a:solidFill>
                  <a:srgbClr val="222222"/>
                </a:solidFill>
                <a:latin typeface="Microsoft YaHei" panose="020B0503020204020204" pitchFamily="34" charset="-122"/>
                <a:ea typeface="Microsoft YaHei" panose="020B0503020204020204" pitchFamily="34" charset="-122"/>
              </a:rPr>
              <a:t>（块级盒模型），</a:t>
            </a:r>
            <a:r>
              <a:rPr lang="en-US" altLang="zh-CN" sz="2000" b="1" dirty="0">
                <a:solidFill>
                  <a:srgbClr val="FF0000"/>
                </a:solidFill>
                <a:latin typeface="Microsoft YaHei" panose="020B0503020204020204" pitchFamily="34" charset="-122"/>
                <a:ea typeface="Microsoft YaHei" panose="020B0503020204020204" pitchFamily="34" charset="-122"/>
              </a:rPr>
              <a:t>inline</a:t>
            </a:r>
            <a:r>
              <a:rPr lang="zh-CN" altLang="en-US" sz="2000" dirty="0">
                <a:solidFill>
                  <a:srgbClr val="222222"/>
                </a:solidFill>
                <a:latin typeface="Microsoft YaHei" panose="020B0503020204020204" pitchFamily="34" charset="-122"/>
                <a:ea typeface="Microsoft YaHei" panose="020B0503020204020204" pitchFamily="34" charset="-122"/>
              </a:rPr>
              <a:t>（行内盒模型），</a:t>
            </a:r>
            <a:r>
              <a:rPr lang="en-US" altLang="zh-CN" sz="2000" b="1" dirty="0">
                <a:solidFill>
                  <a:srgbClr val="FF0000"/>
                </a:solidFill>
                <a:latin typeface="Microsoft YaHei" panose="020B0503020204020204" pitchFamily="34" charset="-122"/>
                <a:ea typeface="Microsoft YaHei" panose="020B0503020204020204" pitchFamily="34" charset="-122"/>
              </a:rPr>
              <a:t>inline-block</a:t>
            </a:r>
            <a:r>
              <a:rPr lang="zh-CN" altLang="en-US" sz="2000" dirty="0">
                <a:solidFill>
                  <a:srgbClr val="222222"/>
                </a:solidFill>
                <a:latin typeface="Microsoft YaHei" panose="020B0503020204020204" pitchFamily="34" charset="-122"/>
                <a:ea typeface="Microsoft YaHei" panose="020B0503020204020204" pitchFamily="34" charset="-122"/>
              </a:rPr>
              <a:t>（行内块级盒模型）</a:t>
            </a:r>
            <a:endParaRPr lang="en-US" altLang="zh-CN" sz="2000" dirty="0">
              <a:solidFill>
                <a:srgbClr val="222222"/>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425450"/>
            <a:ext cx="460678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2400" b="1" dirty="0">
                <a:solidFill>
                  <a:srgbClr val="404040"/>
                </a:solidFill>
                <a:latin typeface="微软雅黑" pitchFamily="34" charset="-122"/>
                <a:ea typeface="微软雅黑" pitchFamily="34" charset="-122"/>
              </a:rPr>
              <a:t>常用显示样式  </a:t>
            </a:r>
            <a:r>
              <a:rPr lang="en-US" altLang="zh-CN" sz="2400" b="1" dirty="0">
                <a:solidFill>
                  <a:srgbClr val="404040"/>
                </a:solidFill>
                <a:latin typeface="微软雅黑" pitchFamily="34" charset="-122"/>
                <a:ea typeface="微软雅黑" pitchFamily="34" charset="-122"/>
              </a:rPr>
              <a:t>display:block</a:t>
            </a:r>
            <a:r>
              <a:rPr lang="zh-CN" altLang="en-US" sz="2400" b="1" dirty="0">
                <a:solidFill>
                  <a:srgbClr val="404040"/>
                </a:solidFill>
                <a:latin typeface="微软雅黑" pitchFamily="34" charset="-122"/>
                <a:ea typeface="微软雅黑" pitchFamily="34" charset="-122"/>
              </a:rPr>
              <a:t>；</a:t>
            </a:r>
            <a:endParaRPr lang="zh-CN" altLang="en-US" sz="2400" b="1" dirty="0">
              <a:solidFill>
                <a:srgbClr val="404040"/>
              </a:solidFill>
            </a:endParaRPr>
          </a:p>
        </p:txBody>
      </p:sp>
      <p:sp>
        <p:nvSpPr>
          <p:cNvPr id="46" name="矩形 45">
            <a:extLst>
              <a:ext uri="{FF2B5EF4-FFF2-40B4-BE49-F238E27FC236}">
                <a16:creationId xmlns:a16="http://schemas.microsoft.com/office/drawing/2014/main" id="{99DA4E01-11B3-504B-A649-C07A82D72B55}"/>
              </a:ext>
            </a:extLst>
          </p:cNvPr>
          <p:cNvSpPr/>
          <p:nvPr/>
        </p:nvSpPr>
        <p:spPr>
          <a:xfrm>
            <a:off x="1364499" y="5901806"/>
            <a:ext cx="9597132" cy="70788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solidFill>
                  <a:srgbClr val="222222"/>
                </a:solidFill>
                <a:latin typeface="Microsoft YaHei" panose="020B0503020204020204" pitchFamily="34" charset="-122"/>
                <a:ea typeface="Microsoft YaHei" panose="020B0503020204020204" pitchFamily="34" charset="-122"/>
              </a:rPr>
              <a:t>盒模型</a:t>
            </a:r>
            <a:r>
              <a:rPr lang="zh-CN" altLang="en-US" sz="2000" b="1" dirty="0">
                <a:solidFill>
                  <a:srgbClr val="FF0000"/>
                </a:solidFill>
                <a:latin typeface="Microsoft YaHei" panose="020B0503020204020204" pitchFamily="34" charset="-122"/>
                <a:ea typeface="Microsoft YaHei" panose="020B0503020204020204" pitchFamily="34" charset="-122"/>
              </a:rPr>
              <a:t>（英语：</a:t>
            </a:r>
            <a:r>
              <a:rPr lang="en-US" altLang="zh-CN" sz="2000" b="1" dirty="0">
                <a:solidFill>
                  <a:srgbClr val="FF0000"/>
                </a:solidFill>
                <a:latin typeface="Microsoft YaHei" panose="020B0503020204020204" pitchFamily="34" charset="-122"/>
                <a:ea typeface="Microsoft YaHei" panose="020B0503020204020204" pitchFamily="34" charset="-122"/>
              </a:rPr>
              <a:t>box </a:t>
            </a:r>
            <a:r>
              <a:rPr lang="en-US" altLang="zh-CN" sz="2000" b="1" dirty="0" err="1">
                <a:solidFill>
                  <a:srgbClr val="FF0000"/>
                </a:solidFill>
                <a:latin typeface="Microsoft YaHei" panose="020B0503020204020204" pitchFamily="34" charset="-122"/>
                <a:ea typeface="Microsoft YaHei" panose="020B0503020204020204" pitchFamily="34" charset="-122"/>
              </a:rPr>
              <a:t>moldel</a:t>
            </a:r>
            <a:r>
              <a:rPr lang="zh-CN" altLang="en-US" sz="2000" b="1" dirty="0">
                <a:solidFill>
                  <a:srgbClr val="FF0000"/>
                </a:solidFill>
                <a:latin typeface="Microsoft YaHei" panose="020B0503020204020204" pitchFamily="34" charset="-122"/>
                <a:ea typeface="Microsoft YaHei" panose="020B0503020204020204" pitchFamily="34" charset="-122"/>
              </a:rPr>
              <a:t>）</a:t>
            </a:r>
            <a:r>
              <a:rPr lang="zh-CN" altLang="en-US" sz="2000" b="1" dirty="0">
                <a:solidFill>
                  <a:srgbClr val="222222"/>
                </a:solidFill>
                <a:latin typeface="Microsoft YaHei" panose="020B0503020204020204" pitchFamily="34" charset="-122"/>
                <a:ea typeface="Microsoft YaHei" panose="020B0503020204020204" pitchFamily="34" charset="-122"/>
              </a:rPr>
              <a:t>，</a:t>
            </a:r>
            <a:r>
              <a:rPr lang="zh-CN" altLang="en-US" sz="2000" dirty="0">
                <a:solidFill>
                  <a:srgbClr val="222222"/>
                </a:solidFill>
                <a:latin typeface="Microsoft YaHei" panose="020B0503020204020204" pitchFamily="34" charset="-122"/>
                <a:ea typeface="Microsoft YaHei" panose="020B0503020204020204" pitchFamily="34" charset="-122"/>
              </a:rPr>
              <a:t>是</a:t>
            </a:r>
            <a:r>
              <a:rPr lang="en-US" altLang="zh-CN" sz="2000" dirty="0">
                <a:solidFill>
                  <a:srgbClr val="222222"/>
                </a:solidFill>
                <a:latin typeface="Microsoft YaHei" panose="020B0503020204020204" pitchFamily="34" charset="-122"/>
                <a:ea typeface="Microsoft YaHei" panose="020B0503020204020204" pitchFamily="34" charset="-122"/>
              </a:rPr>
              <a:t>W3C</a:t>
            </a:r>
            <a:r>
              <a:rPr lang="zh-CN" altLang="en-US" sz="2000" dirty="0">
                <a:solidFill>
                  <a:srgbClr val="222222"/>
                </a:solidFill>
                <a:latin typeface="Microsoft YaHei" panose="020B0503020204020204" pitchFamily="34" charset="-122"/>
                <a:ea typeface="Microsoft YaHei" panose="020B0503020204020204" pitchFamily="34" charset="-122"/>
              </a:rPr>
              <a:t>规定一个浏览器如何渲染、显示一个元素，根据元素的种类分为块级元素盒模型和行内元素盒模型</a:t>
            </a:r>
            <a:endParaRPr lang="en-US" altLang="zh-CN" sz="2000" dirty="0">
              <a:solidFill>
                <a:srgbClr val="222222"/>
              </a:solidFill>
              <a:latin typeface="Microsoft YaHei" panose="020B0503020204020204" pitchFamily="34" charset="-122"/>
              <a:ea typeface="Microsoft YaHei" panose="020B0503020204020204" pitchFamily="34" charset="-122"/>
            </a:endParaRPr>
          </a:p>
        </p:txBody>
      </p:sp>
      <p:cxnSp>
        <p:nvCxnSpPr>
          <p:cNvPr id="47" name="直接箭头连接符 12">
            <a:extLst>
              <a:ext uri="{FF2B5EF4-FFF2-40B4-BE49-F238E27FC236}">
                <a16:creationId xmlns:a16="http://schemas.microsoft.com/office/drawing/2014/main" id="{2574C58F-2593-CF4A-89B7-602D31A803E2}"/>
              </a:ext>
            </a:extLst>
          </p:cNvPr>
          <p:cNvCxnSpPr>
            <a:cxnSpLocks/>
          </p:cNvCxnSpPr>
          <p:nvPr/>
        </p:nvCxnSpPr>
        <p:spPr>
          <a:xfrm>
            <a:off x="5419725" y="3337668"/>
            <a:ext cx="1011698" cy="0"/>
          </a:xfrm>
          <a:prstGeom prst="straightConnector1">
            <a:avLst/>
          </a:prstGeom>
          <a:ln w="762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5">
            <a:extLst>
              <a:ext uri="{FF2B5EF4-FFF2-40B4-BE49-F238E27FC236}">
                <a16:creationId xmlns:a16="http://schemas.microsoft.com/office/drawing/2014/main" id="{36A7C84A-263A-8241-BE79-3ABD368BC07D}"/>
              </a:ext>
            </a:extLst>
          </p:cNvPr>
          <p:cNvCxnSpPr>
            <a:cxnSpLocks/>
          </p:cNvCxnSpPr>
          <p:nvPr/>
        </p:nvCxnSpPr>
        <p:spPr>
          <a:xfrm>
            <a:off x="42791" y="3313011"/>
            <a:ext cx="1011698" cy="0"/>
          </a:xfrm>
          <a:prstGeom prst="straightConnector1">
            <a:avLst/>
          </a:prstGeom>
          <a:ln w="762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CC992D54-90CF-7D4F-8729-AC75D8D25643}"/>
              </a:ext>
            </a:extLst>
          </p:cNvPr>
          <p:cNvSpPr/>
          <p:nvPr/>
        </p:nvSpPr>
        <p:spPr>
          <a:xfrm>
            <a:off x="5387305" y="2590555"/>
            <a:ext cx="1147061" cy="584775"/>
          </a:xfrm>
          <a:prstGeom prst="rect">
            <a:avLst/>
          </a:prstGeom>
        </p:spPr>
        <p:txBody>
          <a:bodyPr wrap="square">
            <a:spAutoFit/>
          </a:bodyPr>
          <a:lstStyle/>
          <a:p>
            <a:pPr algn="ctr"/>
            <a:r>
              <a:rPr lang="en-US" altLang="zh-CN" sz="1600" b="1" dirty="0">
                <a:latin typeface="Microsoft YaHei" panose="020B0503020204020204" pitchFamily="34" charset="-122"/>
                <a:ea typeface="Microsoft YaHei" panose="020B0503020204020204" pitchFamily="34" charset="-122"/>
              </a:rPr>
              <a:t>margin</a:t>
            </a:r>
          </a:p>
          <a:p>
            <a:pPr algn="ctr"/>
            <a:r>
              <a:rPr lang="zh-CN" altLang="en-US" sz="1600" b="1" dirty="0">
                <a:latin typeface="Microsoft YaHei" panose="020B0503020204020204" pitchFamily="34" charset="-122"/>
                <a:ea typeface="Microsoft YaHei" panose="020B0503020204020204" pitchFamily="34" charset="-122"/>
              </a:rPr>
              <a:t>外边距</a:t>
            </a:r>
            <a:endParaRPr lang="zh-CN" altLang="en-US" sz="1600" dirty="0"/>
          </a:p>
        </p:txBody>
      </p:sp>
      <p:grpSp>
        <p:nvGrpSpPr>
          <p:cNvPr id="50" name="组合 49">
            <a:extLst>
              <a:ext uri="{FF2B5EF4-FFF2-40B4-BE49-F238E27FC236}">
                <a16:creationId xmlns:a16="http://schemas.microsoft.com/office/drawing/2014/main" id="{D9441FFA-A152-DF41-8EFE-BD2CD7044ACB}"/>
              </a:ext>
            </a:extLst>
          </p:cNvPr>
          <p:cNvGrpSpPr/>
          <p:nvPr/>
        </p:nvGrpSpPr>
        <p:grpSpPr>
          <a:xfrm>
            <a:off x="968878" y="1218878"/>
            <a:ext cx="4846047" cy="4299632"/>
            <a:chOff x="968878" y="1218878"/>
            <a:chExt cx="4846047" cy="4299632"/>
          </a:xfrm>
        </p:grpSpPr>
        <p:grpSp>
          <p:nvGrpSpPr>
            <p:cNvPr id="51" name="组合 50">
              <a:extLst>
                <a:ext uri="{FF2B5EF4-FFF2-40B4-BE49-F238E27FC236}">
                  <a16:creationId xmlns:a16="http://schemas.microsoft.com/office/drawing/2014/main" id="{4FA84500-9C07-A348-AE61-54BD9D705487}"/>
                </a:ext>
              </a:extLst>
            </p:cNvPr>
            <p:cNvGrpSpPr/>
            <p:nvPr/>
          </p:nvGrpSpPr>
          <p:grpSpPr>
            <a:xfrm>
              <a:off x="968878" y="1218878"/>
              <a:ext cx="4368927" cy="4299632"/>
              <a:chOff x="612648" y="1218878"/>
              <a:chExt cx="5117976" cy="5036800"/>
            </a:xfrm>
          </p:grpSpPr>
          <p:sp>
            <p:nvSpPr>
              <p:cNvPr id="57" name="矩形 56">
                <a:extLst>
                  <a:ext uri="{FF2B5EF4-FFF2-40B4-BE49-F238E27FC236}">
                    <a16:creationId xmlns:a16="http://schemas.microsoft.com/office/drawing/2014/main" id="{8B033BC6-94FD-5448-ADCE-64558E6FCEFC}"/>
                  </a:ext>
                </a:extLst>
              </p:cNvPr>
              <p:cNvSpPr/>
              <p:nvPr/>
            </p:nvSpPr>
            <p:spPr>
              <a:xfrm>
                <a:off x="735599" y="1218878"/>
                <a:ext cx="4995025" cy="503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dirty="0"/>
              </a:p>
            </p:txBody>
          </p:sp>
          <p:sp>
            <p:nvSpPr>
              <p:cNvPr id="58" name="矩形 57">
                <a:extLst>
                  <a:ext uri="{FF2B5EF4-FFF2-40B4-BE49-F238E27FC236}">
                    <a16:creationId xmlns:a16="http://schemas.microsoft.com/office/drawing/2014/main" id="{34FE7BC1-AD92-4E43-9C2D-9B6201002A87}"/>
                  </a:ext>
                </a:extLst>
              </p:cNvPr>
              <p:cNvSpPr/>
              <p:nvPr/>
            </p:nvSpPr>
            <p:spPr>
              <a:xfrm>
                <a:off x="1205254" y="1767956"/>
                <a:ext cx="4046094" cy="4079933"/>
              </a:xfrm>
              <a:prstGeom prst="rect">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dirty="0"/>
              </a:p>
            </p:txBody>
          </p:sp>
          <p:sp>
            <p:nvSpPr>
              <p:cNvPr id="59" name="矩形 58">
                <a:extLst>
                  <a:ext uri="{FF2B5EF4-FFF2-40B4-BE49-F238E27FC236}">
                    <a16:creationId xmlns:a16="http://schemas.microsoft.com/office/drawing/2014/main" id="{421991D2-B075-784F-BC7B-B2BA508D80F9}"/>
                  </a:ext>
                </a:extLst>
              </p:cNvPr>
              <p:cNvSpPr/>
              <p:nvPr/>
            </p:nvSpPr>
            <p:spPr>
              <a:xfrm>
                <a:off x="1763443" y="2391093"/>
                <a:ext cx="2951777" cy="297646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t>hello</a:t>
                </a:r>
                <a:r>
                  <a:rPr kumimoji="1" lang="zh-CN" altLang="en-US" dirty="0"/>
                  <a:t> </a:t>
                </a:r>
                <a:r>
                  <a:rPr kumimoji="1" lang="en-US" altLang="zh-CN" dirty="0"/>
                  <a:t>word(</a:t>
                </a:r>
                <a:r>
                  <a:rPr kumimoji="1" lang="zh-CN" altLang="en-US" dirty="0"/>
                  <a:t>元素内容</a:t>
                </a:r>
                <a:r>
                  <a:rPr kumimoji="1" lang="en-US" altLang="zh-CN" dirty="0"/>
                  <a:t>)</a:t>
                </a:r>
                <a:endParaRPr kumimoji="1" lang="zh-CN" altLang="en-US" dirty="0"/>
              </a:p>
            </p:txBody>
          </p:sp>
          <p:cxnSp>
            <p:nvCxnSpPr>
              <p:cNvPr id="60" name="直线箭头连接符 59">
                <a:extLst>
                  <a:ext uri="{FF2B5EF4-FFF2-40B4-BE49-F238E27FC236}">
                    <a16:creationId xmlns:a16="http://schemas.microsoft.com/office/drawing/2014/main" id="{60554F5D-6015-FA48-A88E-010B09CBD131}"/>
                  </a:ext>
                </a:extLst>
              </p:cNvPr>
              <p:cNvCxnSpPr>
                <a:cxnSpLocks/>
              </p:cNvCxnSpPr>
              <p:nvPr/>
            </p:nvCxnSpPr>
            <p:spPr>
              <a:xfrm>
                <a:off x="1763443" y="5216514"/>
                <a:ext cx="2875362"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244AE564-E4D2-434A-AC05-27D412A1D6A6}"/>
                  </a:ext>
                </a:extLst>
              </p:cNvPr>
              <p:cNvCxnSpPr>
                <a:cxnSpLocks/>
              </p:cNvCxnSpPr>
              <p:nvPr/>
            </p:nvCxnSpPr>
            <p:spPr>
              <a:xfrm flipV="1">
                <a:off x="4598506" y="2225045"/>
                <a:ext cx="0" cy="2951777"/>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1A58C930-8D47-CB43-80A5-95EFBCF74BE7}"/>
                  </a:ext>
                </a:extLst>
              </p:cNvPr>
              <p:cNvSpPr/>
              <p:nvPr/>
            </p:nvSpPr>
            <p:spPr>
              <a:xfrm>
                <a:off x="2224115" y="3346129"/>
                <a:ext cx="2031325" cy="1077218"/>
              </a:xfrm>
              <a:prstGeom prst="rect">
                <a:avLst/>
              </a:prstGeom>
            </p:spPr>
            <p:txBody>
              <a:bodyPr wrap="square">
                <a:spAutoFit/>
              </a:bodyPr>
              <a:lstStyle/>
              <a:p>
                <a:pPr algn="ctr"/>
                <a:r>
                  <a:rPr lang="en-US" altLang="zh-CN" sz="1600" b="1" dirty="0">
                    <a:latin typeface="Microsoft YaHei" panose="020B0503020204020204" pitchFamily="34" charset="-122"/>
                    <a:ea typeface="Microsoft YaHei" panose="020B0503020204020204" pitchFamily="34" charset="-122"/>
                  </a:rPr>
                  <a:t>content</a:t>
                </a:r>
                <a:r>
                  <a:rPr lang="zh-CN" altLang="en-US" sz="1600" b="1" dirty="0">
                    <a:latin typeface="Microsoft YaHei" panose="020B0503020204020204" pitchFamily="34" charset="-122"/>
                    <a:ea typeface="Microsoft YaHei" panose="020B0503020204020204" pitchFamily="34" charset="-122"/>
                  </a:rPr>
                  <a:t> </a:t>
                </a:r>
                <a:r>
                  <a:rPr lang="en-US" altLang="zh-CN" sz="1600" b="1" dirty="0">
                    <a:latin typeface="Microsoft YaHei" panose="020B0503020204020204" pitchFamily="34" charset="-122"/>
                    <a:ea typeface="Microsoft YaHei" panose="020B0503020204020204" pitchFamily="34" charset="-122"/>
                  </a:rPr>
                  <a:t>box</a:t>
                </a:r>
              </a:p>
              <a:p>
                <a:pPr algn="ctr"/>
                <a:r>
                  <a:rPr lang="zh-CN" altLang="en-US" sz="1600" b="1" dirty="0">
                    <a:latin typeface="Microsoft YaHei" panose="020B0503020204020204" pitchFamily="34" charset="-122"/>
                    <a:ea typeface="Microsoft YaHei" panose="020B0503020204020204" pitchFamily="34" charset="-122"/>
                  </a:rPr>
                  <a:t>存放块级元素的内容</a:t>
                </a:r>
                <a:endParaRPr lang="en-US" altLang="zh-CN" sz="1600" b="1" dirty="0">
                  <a:latin typeface="Microsoft YaHei" panose="020B0503020204020204" pitchFamily="34" charset="-122"/>
                  <a:ea typeface="Microsoft YaHei" panose="020B0503020204020204" pitchFamily="34" charset="-122"/>
                </a:endParaRPr>
              </a:p>
              <a:p>
                <a:pPr algn="ctr"/>
                <a:endParaRPr lang="en-US" altLang="zh-CN" sz="1600" b="1" dirty="0">
                  <a:latin typeface="Microsoft YaHei" panose="020B0503020204020204" pitchFamily="34" charset="-122"/>
                  <a:ea typeface="Microsoft YaHei" panose="020B0503020204020204" pitchFamily="34" charset="-122"/>
                </a:endParaRPr>
              </a:p>
              <a:p>
                <a:pPr algn="ctr"/>
                <a:r>
                  <a:rPr lang="en-US" altLang="zh-CN" sz="1600" b="1" dirty="0">
                    <a:latin typeface="Microsoft YaHei" panose="020B0503020204020204" pitchFamily="34" charset="-122"/>
                    <a:ea typeface="Microsoft YaHei" panose="020B0503020204020204" pitchFamily="34" charset="-122"/>
                  </a:rPr>
                  <a:t>width*height</a:t>
                </a:r>
                <a:endParaRPr lang="zh-CN" altLang="en-US" sz="1600" dirty="0"/>
              </a:p>
            </p:txBody>
          </p:sp>
          <p:sp>
            <p:nvSpPr>
              <p:cNvPr id="63" name="AutoShape 2" descr="blob:https://carbon.now.sh/51f9d2da-f7b0-49bd-abbc-c56c97c9f862">
                <a:extLst>
                  <a:ext uri="{FF2B5EF4-FFF2-40B4-BE49-F238E27FC236}">
                    <a16:creationId xmlns:a16="http://schemas.microsoft.com/office/drawing/2014/main" id="{75613E92-7276-D142-85EA-AAFCC2EF60B0}"/>
                  </a:ext>
                </a:extLst>
              </p:cNvPr>
              <p:cNvSpPr>
                <a:spLocks noChangeAspect="1" noChangeArrowheads="1"/>
              </p:cNvSpPr>
              <p:nvPr/>
            </p:nvSpPr>
            <p:spPr bwMode="auto">
              <a:xfrm>
                <a:off x="612648" y="4530781"/>
                <a:ext cx="407754" cy="4077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矩形 63">
                <a:extLst>
                  <a:ext uri="{FF2B5EF4-FFF2-40B4-BE49-F238E27FC236}">
                    <a16:creationId xmlns:a16="http://schemas.microsoft.com/office/drawing/2014/main" id="{FF06C9AC-1FB7-2646-998E-3224141DB372}"/>
                  </a:ext>
                </a:extLst>
              </p:cNvPr>
              <p:cNvSpPr/>
              <p:nvPr/>
            </p:nvSpPr>
            <p:spPr>
              <a:xfrm>
                <a:off x="2574076" y="5433820"/>
                <a:ext cx="1446439" cy="396599"/>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下</a:t>
                </a:r>
                <a:r>
                  <a:rPr lang="en-US" altLang="zh-CN" sz="1600" b="1" dirty="0">
                    <a:latin typeface="Microsoft YaHei" panose="020B0503020204020204" pitchFamily="34" charset="-122"/>
                    <a:ea typeface="Microsoft YaHei" panose="020B0503020204020204" pitchFamily="34" charset="-122"/>
                  </a:rPr>
                  <a:t>padding</a:t>
                </a:r>
                <a:endParaRPr lang="zh-CN" altLang="en-US" sz="1600" dirty="0"/>
              </a:p>
            </p:txBody>
          </p:sp>
          <p:sp>
            <p:nvSpPr>
              <p:cNvPr id="65" name="矩形 64">
                <a:extLst>
                  <a:ext uri="{FF2B5EF4-FFF2-40B4-BE49-F238E27FC236}">
                    <a16:creationId xmlns:a16="http://schemas.microsoft.com/office/drawing/2014/main" id="{3C5A04D5-733B-7945-93AE-22A6BF16F643}"/>
                  </a:ext>
                </a:extLst>
              </p:cNvPr>
              <p:cNvSpPr/>
              <p:nvPr/>
            </p:nvSpPr>
            <p:spPr>
              <a:xfrm>
                <a:off x="2658845" y="1337621"/>
                <a:ext cx="1596593" cy="396599"/>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上</a:t>
                </a:r>
                <a:r>
                  <a:rPr lang="en-US" altLang="zh-CN" sz="1600" b="1" dirty="0">
                    <a:latin typeface="Microsoft YaHei" panose="020B0503020204020204" pitchFamily="34" charset="-122"/>
                    <a:ea typeface="Microsoft YaHei" panose="020B0503020204020204" pitchFamily="34" charset="-122"/>
                  </a:rPr>
                  <a:t>border</a:t>
                </a:r>
                <a:endParaRPr lang="zh-CN" altLang="en-US" sz="1600" dirty="0"/>
              </a:p>
            </p:txBody>
          </p:sp>
        </p:grpSp>
        <p:sp>
          <p:nvSpPr>
            <p:cNvPr id="52" name="矩形 51">
              <a:extLst>
                <a:ext uri="{FF2B5EF4-FFF2-40B4-BE49-F238E27FC236}">
                  <a16:creationId xmlns:a16="http://schemas.microsoft.com/office/drawing/2014/main" id="{4449A27B-16CF-2749-89E8-C3C2075C802B}"/>
                </a:ext>
              </a:extLst>
            </p:cNvPr>
            <p:cNvSpPr/>
            <p:nvPr/>
          </p:nvSpPr>
          <p:spPr>
            <a:xfrm>
              <a:off x="2617842" y="1773489"/>
              <a:ext cx="1285536" cy="338554"/>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上</a:t>
              </a:r>
              <a:r>
                <a:rPr lang="en-US" altLang="zh-CN" sz="1600" b="1" dirty="0">
                  <a:latin typeface="Microsoft YaHei" panose="020B0503020204020204" pitchFamily="34" charset="-122"/>
                  <a:ea typeface="Microsoft YaHei" panose="020B0503020204020204" pitchFamily="34" charset="-122"/>
                </a:rPr>
                <a:t>padding</a:t>
              </a:r>
              <a:endParaRPr lang="zh-CN" altLang="en-US" sz="1600" dirty="0"/>
            </a:p>
          </p:txBody>
        </p:sp>
        <p:sp>
          <p:nvSpPr>
            <p:cNvPr id="53" name="矩形 52">
              <a:extLst>
                <a:ext uri="{FF2B5EF4-FFF2-40B4-BE49-F238E27FC236}">
                  <a16:creationId xmlns:a16="http://schemas.microsoft.com/office/drawing/2014/main" id="{18EE3860-5D29-3E48-B398-E0E10732CABA}"/>
                </a:ext>
              </a:extLst>
            </p:cNvPr>
            <p:cNvSpPr/>
            <p:nvPr/>
          </p:nvSpPr>
          <p:spPr>
            <a:xfrm>
              <a:off x="1269656" y="3248771"/>
              <a:ext cx="874381" cy="461665"/>
            </a:xfrm>
            <a:prstGeom prst="rect">
              <a:avLst/>
            </a:prstGeom>
          </p:spPr>
          <p:txBody>
            <a:bodyPr wrap="square">
              <a:spAutoFit/>
            </a:bodyPr>
            <a:lstStyle/>
            <a:p>
              <a:pPr algn="ctr"/>
              <a:r>
                <a:rPr lang="zh-CN" altLang="en-US" sz="1200" b="1" dirty="0">
                  <a:latin typeface="Microsoft YaHei" panose="020B0503020204020204" pitchFamily="34" charset="-122"/>
                  <a:ea typeface="Microsoft YaHei" panose="020B0503020204020204" pitchFamily="34" charset="-122"/>
                </a:rPr>
                <a:t>左</a:t>
              </a:r>
              <a:r>
                <a:rPr lang="en-US" altLang="zh-CN" sz="1200" b="1" dirty="0">
                  <a:latin typeface="Microsoft YaHei" panose="020B0503020204020204" pitchFamily="34" charset="-122"/>
                  <a:ea typeface="Microsoft YaHei" panose="020B0503020204020204" pitchFamily="34" charset="-122"/>
                </a:rPr>
                <a:t>padding</a:t>
              </a:r>
              <a:endParaRPr lang="zh-CN" altLang="en-US" sz="1200" dirty="0"/>
            </a:p>
          </p:txBody>
        </p:sp>
        <p:sp>
          <p:nvSpPr>
            <p:cNvPr id="54" name="矩形 53">
              <a:extLst>
                <a:ext uri="{FF2B5EF4-FFF2-40B4-BE49-F238E27FC236}">
                  <a16:creationId xmlns:a16="http://schemas.microsoft.com/office/drawing/2014/main" id="{29B13B37-52DA-5B4A-A2DD-D5A48699FC69}"/>
                </a:ext>
              </a:extLst>
            </p:cNvPr>
            <p:cNvSpPr/>
            <p:nvPr/>
          </p:nvSpPr>
          <p:spPr>
            <a:xfrm>
              <a:off x="4285467" y="3210689"/>
              <a:ext cx="874381" cy="461665"/>
            </a:xfrm>
            <a:prstGeom prst="rect">
              <a:avLst/>
            </a:prstGeom>
          </p:spPr>
          <p:txBody>
            <a:bodyPr wrap="square">
              <a:spAutoFit/>
            </a:bodyPr>
            <a:lstStyle/>
            <a:p>
              <a:pPr algn="ctr"/>
              <a:r>
                <a:rPr lang="zh-CN" altLang="en-US" sz="1200" b="1" dirty="0">
                  <a:latin typeface="Microsoft YaHei" panose="020B0503020204020204" pitchFamily="34" charset="-122"/>
                  <a:ea typeface="Microsoft YaHei" panose="020B0503020204020204" pitchFamily="34" charset="-122"/>
                </a:rPr>
                <a:t>右</a:t>
              </a:r>
              <a:r>
                <a:rPr lang="en-US" altLang="zh-CN" sz="1200" b="1" dirty="0">
                  <a:latin typeface="Microsoft YaHei" panose="020B0503020204020204" pitchFamily="34" charset="-122"/>
                  <a:ea typeface="Microsoft YaHei" panose="020B0503020204020204" pitchFamily="34" charset="-122"/>
                </a:rPr>
                <a:t>padding</a:t>
              </a:r>
              <a:endParaRPr lang="zh-CN" altLang="en-US" sz="1200" dirty="0"/>
            </a:p>
          </p:txBody>
        </p:sp>
        <p:sp>
          <p:nvSpPr>
            <p:cNvPr id="55" name="矩形 54">
              <a:extLst>
                <a:ext uri="{FF2B5EF4-FFF2-40B4-BE49-F238E27FC236}">
                  <a16:creationId xmlns:a16="http://schemas.microsoft.com/office/drawing/2014/main" id="{1EBA1F81-D339-0848-86CF-3714B7D81D63}"/>
                </a:ext>
              </a:extLst>
            </p:cNvPr>
            <p:cNvSpPr/>
            <p:nvPr/>
          </p:nvSpPr>
          <p:spPr>
            <a:xfrm>
              <a:off x="3903378" y="5159093"/>
              <a:ext cx="1190900" cy="338554"/>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下</a:t>
              </a:r>
              <a:r>
                <a:rPr lang="en-US" altLang="zh-CN" sz="1600" b="1" dirty="0">
                  <a:latin typeface="Microsoft YaHei" panose="020B0503020204020204" pitchFamily="34" charset="-122"/>
                  <a:ea typeface="Microsoft YaHei" panose="020B0503020204020204" pitchFamily="34" charset="-122"/>
                </a:rPr>
                <a:t>border</a:t>
              </a:r>
              <a:endParaRPr lang="zh-CN" altLang="en-US" sz="1600" dirty="0"/>
            </a:p>
          </p:txBody>
        </p:sp>
        <p:sp>
          <p:nvSpPr>
            <p:cNvPr id="56" name="矩形 55">
              <a:extLst>
                <a:ext uri="{FF2B5EF4-FFF2-40B4-BE49-F238E27FC236}">
                  <a16:creationId xmlns:a16="http://schemas.microsoft.com/office/drawing/2014/main" id="{DD3E4331-0F01-2747-97E8-02EEA3EEACA2}"/>
                </a:ext>
              </a:extLst>
            </p:cNvPr>
            <p:cNvSpPr/>
            <p:nvPr/>
          </p:nvSpPr>
          <p:spPr>
            <a:xfrm>
              <a:off x="4823871" y="4021622"/>
              <a:ext cx="991054" cy="584775"/>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右</a:t>
              </a:r>
              <a:r>
                <a:rPr lang="en-US" altLang="zh-CN" sz="1600" b="1" dirty="0">
                  <a:latin typeface="Microsoft YaHei" panose="020B0503020204020204" pitchFamily="34" charset="-122"/>
                  <a:ea typeface="Microsoft YaHei" panose="020B0503020204020204" pitchFamily="34" charset="-122"/>
                </a:rPr>
                <a:t>border</a:t>
              </a:r>
              <a:endParaRPr lang="zh-CN" altLang="en-US" sz="1600" dirty="0"/>
            </a:p>
          </p:txBody>
        </p:sp>
      </p:grpSp>
      <p:grpSp>
        <p:nvGrpSpPr>
          <p:cNvPr id="66" name="组合 65">
            <a:extLst>
              <a:ext uri="{FF2B5EF4-FFF2-40B4-BE49-F238E27FC236}">
                <a16:creationId xmlns:a16="http://schemas.microsoft.com/office/drawing/2014/main" id="{ACA4D78A-9AB5-CB43-BCE7-1A3AB457F7E0}"/>
              </a:ext>
            </a:extLst>
          </p:cNvPr>
          <p:cNvGrpSpPr/>
          <p:nvPr/>
        </p:nvGrpSpPr>
        <p:grpSpPr>
          <a:xfrm>
            <a:off x="6480895" y="1222927"/>
            <a:ext cx="4846047" cy="4299632"/>
            <a:chOff x="968878" y="1218878"/>
            <a:chExt cx="4846047" cy="4299632"/>
          </a:xfrm>
        </p:grpSpPr>
        <p:grpSp>
          <p:nvGrpSpPr>
            <p:cNvPr id="67" name="组合 66">
              <a:extLst>
                <a:ext uri="{FF2B5EF4-FFF2-40B4-BE49-F238E27FC236}">
                  <a16:creationId xmlns:a16="http://schemas.microsoft.com/office/drawing/2014/main" id="{BD012D81-8808-5E49-9DD9-7F4579941145}"/>
                </a:ext>
              </a:extLst>
            </p:cNvPr>
            <p:cNvGrpSpPr/>
            <p:nvPr/>
          </p:nvGrpSpPr>
          <p:grpSpPr>
            <a:xfrm>
              <a:off x="968878" y="1218878"/>
              <a:ext cx="4368927" cy="4299632"/>
              <a:chOff x="612648" y="1218878"/>
              <a:chExt cx="5117976" cy="5036800"/>
            </a:xfrm>
          </p:grpSpPr>
          <p:sp>
            <p:nvSpPr>
              <p:cNvPr id="73" name="矩形 72">
                <a:extLst>
                  <a:ext uri="{FF2B5EF4-FFF2-40B4-BE49-F238E27FC236}">
                    <a16:creationId xmlns:a16="http://schemas.microsoft.com/office/drawing/2014/main" id="{57CE5BC7-E22A-FD4C-B666-EB739A8FADCC}"/>
                  </a:ext>
                </a:extLst>
              </p:cNvPr>
              <p:cNvSpPr/>
              <p:nvPr/>
            </p:nvSpPr>
            <p:spPr>
              <a:xfrm>
                <a:off x="735599" y="1218878"/>
                <a:ext cx="4995025" cy="503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dirty="0"/>
              </a:p>
            </p:txBody>
          </p:sp>
          <p:sp>
            <p:nvSpPr>
              <p:cNvPr id="74" name="矩形 73">
                <a:extLst>
                  <a:ext uri="{FF2B5EF4-FFF2-40B4-BE49-F238E27FC236}">
                    <a16:creationId xmlns:a16="http://schemas.microsoft.com/office/drawing/2014/main" id="{46631897-F095-C24D-A425-BD0BA0942CD5}"/>
                  </a:ext>
                </a:extLst>
              </p:cNvPr>
              <p:cNvSpPr/>
              <p:nvPr/>
            </p:nvSpPr>
            <p:spPr>
              <a:xfrm>
                <a:off x="1205254" y="1767956"/>
                <a:ext cx="4046094" cy="4079933"/>
              </a:xfrm>
              <a:prstGeom prst="rect">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dirty="0"/>
              </a:p>
            </p:txBody>
          </p:sp>
          <p:sp>
            <p:nvSpPr>
              <p:cNvPr id="75" name="矩形 74">
                <a:extLst>
                  <a:ext uri="{FF2B5EF4-FFF2-40B4-BE49-F238E27FC236}">
                    <a16:creationId xmlns:a16="http://schemas.microsoft.com/office/drawing/2014/main" id="{C4BF1E24-B9B0-A24D-AE16-C650E11D0150}"/>
                  </a:ext>
                </a:extLst>
              </p:cNvPr>
              <p:cNvSpPr/>
              <p:nvPr/>
            </p:nvSpPr>
            <p:spPr>
              <a:xfrm>
                <a:off x="1763443" y="2391093"/>
                <a:ext cx="2951777" cy="297646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t>hello</a:t>
                </a:r>
                <a:r>
                  <a:rPr kumimoji="1" lang="zh-CN" altLang="en-US" dirty="0"/>
                  <a:t> </a:t>
                </a:r>
                <a:r>
                  <a:rPr kumimoji="1" lang="en-US" altLang="zh-CN" dirty="0"/>
                  <a:t>word(</a:t>
                </a:r>
                <a:r>
                  <a:rPr kumimoji="1" lang="zh-CN" altLang="en-US" dirty="0"/>
                  <a:t>元素内容</a:t>
                </a:r>
                <a:r>
                  <a:rPr kumimoji="1" lang="en-US" altLang="zh-CN" dirty="0"/>
                  <a:t>)</a:t>
                </a:r>
                <a:endParaRPr kumimoji="1" lang="zh-CN" altLang="en-US" dirty="0"/>
              </a:p>
            </p:txBody>
          </p:sp>
          <p:cxnSp>
            <p:nvCxnSpPr>
              <p:cNvPr id="76" name="直线箭头连接符 5">
                <a:extLst>
                  <a:ext uri="{FF2B5EF4-FFF2-40B4-BE49-F238E27FC236}">
                    <a16:creationId xmlns:a16="http://schemas.microsoft.com/office/drawing/2014/main" id="{45B9C54F-5384-4749-A68A-86C4A6A0487D}"/>
                  </a:ext>
                </a:extLst>
              </p:cNvPr>
              <p:cNvCxnSpPr>
                <a:cxnSpLocks/>
              </p:cNvCxnSpPr>
              <p:nvPr/>
            </p:nvCxnSpPr>
            <p:spPr>
              <a:xfrm>
                <a:off x="1801651" y="4838433"/>
                <a:ext cx="2875362"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15">
                <a:extLst>
                  <a:ext uri="{FF2B5EF4-FFF2-40B4-BE49-F238E27FC236}">
                    <a16:creationId xmlns:a16="http://schemas.microsoft.com/office/drawing/2014/main" id="{5B54445F-6E1F-DD41-BF45-D3D86E0203CD}"/>
                  </a:ext>
                </a:extLst>
              </p:cNvPr>
              <p:cNvCxnSpPr>
                <a:cxnSpLocks/>
              </p:cNvCxnSpPr>
              <p:nvPr/>
            </p:nvCxnSpPr>
            <p:spPr>
              <a:xfrm flipV="1">
                <a:off x="4598506" y="2225045"/>
                <a:ext cx="0" cy="2951777"/>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F0F4CE78-1984-204E-9DD8-2721F2F0AE56}"/>
                  </a:ext>
                </a:extLst>
              </p:cNvPr>
              <p:cNvSpPr/>
              <p:nvPr/>
            </p:nvSpPr>
            <p:spPr>
              <a:xfrm>
                <a:off x="2224115" y="3346129"/>
                <a:ext cx="2031325" cy="1077218"/>
              </a:xfrm>
              <a:prstGeom prst="rect">
                <a:avLst/>
              </a:prstGeom>
            </p:spPr>
            <p:txBody>
              <a:bodyPr wrap="square">
                <a:spAutoFit/>
              </a:bodyPr>
              <a:lstStyle/>
              <a:p>
                <a:pPr algn="ctr"/>
                <a:r>
                  <a:rPr lang="en-US" altLang="zh-CN" sz="1600" b="1" dirty="0">
                    <a:latin typeface="Microsoft YaHei" panose="020B0503020204020204" pitchFamily="34" charset="-122"/>
                    <a:ea typeface="Microsoft YaHei" panose="020B0503020204020204" pitchFamily="34" charset="-122"/>
                  </a:rPr>
                  <a:t>content</a:t>
                </a:r>
                <a:r>
                  <a:rPr lang="zh-CN" altLang="en-US" sz="1600" b="1" dirty="0">
                    <a:latin typeface="Microsoft YaHei" panose="020B0503020204020204" pitchFamily="34" charset="-122"/>
                    <a:ea typeface="Microsoft YaHei" panose="020B0503020204020204" pitchFamily="34" charset="-122"/>
                  </a:rPr>
                  <a:t> </a:t>
                </a:r>
                <a:r>
                  <a:rPr lang="en-US" altLang="zh-CN" sz="1600" b="1" dirty="0">
                    <a:latin typeface="Microsoft YaHei" panose="020B0503020204020204" pitchFamily="34" charset="-122"/>
                    <a:ea typeface="Microsoft YaHei" panose="020B0503020204020204" pitchFamily="34" charset="-122"/>
                  </a:rPr>
                  <a:t>box</a:t>
                </a:r>
              </a:p>
              <a:p>
                <a:pPr algn="ctr"/>
                <a:r>
                  <a:rPr lang="zh-CN" altLang="en-US" sz="1600" b="1" dirty="0">
                    <a:latin typeface="Microsoft YaHei" panose="020B0503020204020204" pitchFamily="34" charset="-122"/>
                    <a:ea typeface="Microsoft YaHei" panose="020B0503020204020204" pitchFamily="34" charset="-122"/>
                  </a:rPr>
                  <a:t>存放块级元素的内容</a:t>
                </a:r>
                <a:endParaRPr lang="en-US" altLang="zh-CN" sz="1600" b="1" dirty="0">
                  <a:latin typeface="Microsoft YaHei" panose="020B0503020204020204" pitchFamily="34" charset="-122"/>
                  <a:ea typeface="Microsoft YaHei" panose="020B0503020204020204" pitchFamily="34" charset="-122"/>
                </a:endParaRPr>
              </a:p>
              <a:p>
                <a:pPr algn="ctr"/>
                <a:endParaRPr lang="en-US" altLang="zh-CN" sz="1600" b="1" dirty="0">
                  <a:latin typeface="Microsoft YaHei" panose="020B0503020204020204" pitchFamily="34" charset="-122"/>
                  <a:ea typeface="Microsoft YaHei" panose="020B0503020204020204" pitchFamily="34" charset="-122"/>
                </a:endParaRPr>
              </a:p>
              <a:p>
                <a:pPr algn="ctr"/>
                <a:r>
                  <a:rPr lang="en-US" altLang="zh-CN" sz="1600" b="1" dirty="0">
                    <a:latin typeface="Microsoft YaHei" panose="020B0503020204020204" pitchFamily="34" charset="-122"/>
                    <a:ea typeface="Microsoft YaHei" panose="020B0503020204020204" pitchFamily="34" charset="-122"/>
                  </a:rPr>
                  <a:t>width*height</a:t>
                </a:r>
                <a:endParaRPr lang="zh-CN" altLang="en-US" sz="1600" dirty="0"/>
              </a:p>
            </p:txBody>
          </p:sp>
          <p:sp>
            <p:nvSpPr>
              <p:cNvPr id="79" name="AutoShape 2" descr="blob:https://carbon.now.sh/51f9d2da-f7b0-49bd-abbc-c56c97c9f862">
                <a:extLst>
                  <a:ext uri="{FF2B5EF4-FFF2-40B4-BE49-F238E27FC236}">
                    <a16:creationId xmlns:a16="http://schemas.microsoft.com/office/drawing/2014/main" id="{F88A57D6-1577-F745-81ED-466BC9382205}"/>
                  </a:ext>
                </a:extLst>
              </p:cNvPr>
              <p:cNvSpPr>
                <a:spLocks noChangeAspect="1" noChangeArrowheads="1"/>
              </p:cNvSpPr>
              <p:nvPr/>
            </p:nvSpPr>
            <p:spPr bwMode="auto">
              <a:xfrm>
                <a:off x="612648" y="4530781"/>
                <a:ext cx="407754" cy="4077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矩形 79">
                <a:extLst>
                  <a:ext uri="{FF2B5EF4-FFF2-40B4-BE49-F238E27FC236}">
                    <a16:creationId xmlns:a16="http://schemas.microsoft.com/office/drawing/2014/main" id="{B3B6F5E0-BCA7-8B48-93EA-F6C5BAC5D5CB}"/>
                  </a:ext>
                </a:extLst>
              </p:cNvPr>
              <p:cNvSpPr/>
              <p:nvPr/>
            </p:nvSpPr>
            <p:spPr>
              <a:xfrm>
                <a:off x="2574076" y="5433820"/>
                <a:ext cx="1446439" cy="396599"/>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下</a:t>
                </a:r>
                <a:r>
                  <a:rPr lang="en-US" altLang="zh-CN" sz="1600" b="1" dirty="0">
                    <a:latin typeface="Microsoft YaHei" panose="020B0503020204020204" pitchFamily="34" charset="-122"/>
                    <a:ea typeface="Microsoft YaHei" panose="020B0503020204020204" pitchFamily="34" charset="-122"/>
                  </a:rPr>
                  <a:t>padding</a:t>
                </a:r>
                <a:endParaRPr lang="zh-CN" altLang="en-US" sz="1600" dirty="0"/>
              </a:p>
            </p:txBody>
          </p:sp>
          <p:sp>
            <p:nvSpPr>
              <p:cNvPr id="81" name="矩形 80">
                <a:extLst>
                  <a:ext uri="{FF2B5EF4-FFF2-40B4-BE49-F238E27FC236}">
                    <a16:creationId xmlns:a16="http://schemas.microsoft.com/office/drawing/2014/main" id="{A28DBB4B-4497-D74E-80B8-1DD41878D0D5}"/>
                  </a:ext>
                </a:extLst>
              </p:cNvPr>
              <p:cNvSpPr/>
              <p:nvPr/>
            </p:nvSpPr>
            <p:spPr>
              <a:xfrm>
                <a:off x="2658845" y="1337621"/>
                <a:ext cx="1596593" cy="396599"/>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上</a:t>
                </a:r>
                <a:r>
                  <a:rPr lang="en-US" altLang="zh-CN" sz="1600" b="1" dirty="0">
                    <a:latin typeface="Microsoft YaHei" panose="020B0503020204020204" pitchFamily="34" charset="-122"/>
                    <a:ea typeface="Microsoft YaHei" panose="020B0503020204020204" pitchFamily="34" charset="-122"/>
                  </a:rPr>
                  <a:t>border</a:t>
                </a:r>
                <a:endParaRPr lang="zh-CN" altLang="en-US" sz="1600" dirty="0"/>
              </a:p>
            </p:txBody>
          </p:sp>
        </p:grpSp>
        <p:sp>
          <p:nvSpPr>
            <p:cNvPr id="68" name="矩形 67">
              <a:extLst>
                <a:ext uri="{FF2B5EF4-FFF2-40B4-BE49-F238E27FC236}">
                  <a16:creationId xmlns:a16="http://schemas.microsoft.com/office/drawing/2014/main" id="{FD963FFB-E699-D64C-9E9D-6E5739157844}"/>
                </a:ext>
              </a:extLst>
            </p:cNvPr>
            <p:cNvSpPr/>
            <p:nvPr/>
          </p:nvSpPr>
          <p:spPr>
            <a:xfrm>
              <a:off x="2617842" y="1773489"/>
              <a:ext cx="1285536" cy="338554"/>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上</a:t>
              </a:r>
              <a:r>
                <a:rPr lang="en-US" altLang="zh-CN" sz="1600" b="1" dirty="0">
                  <a:latin typeface="Microsoft YaHei" panose="020B0503020204020204" pitchFamily="34" charset="-122"/>
                  <a:ea typeface="Microsoft YaHei" panose="020B0503020204020204" pitchFamily="34" charset="-122"/>
                </a:rPr>
                <a:t>padding</a:t>
              </a:r>
              <a:endParaRPr lang="zh-CN" altLang="en-US" sz="1600" dirty="0"/>
            </a:p>
          </p:txBody>
        </p:sp>
        <p:sp>
          <p:nvSpPr>
            <p:cNvPr id="69" name="矩形 68">
              <a:extLst>
                <a:ext uri="{FF2B5EF4-FFF2-40B4-BE49-F238E27FC236}">
                  <a16:creationId xmlns:a16="http://schemas.microsoft.com/office/drawing/2014/main" id="{DFA8DEFA-EF8D-A444-85AA-283F5B9B25BA}"/>
                </a:ext>
              </a:extLst>
            </p:cNvPr>
            <p:cNvSpPr/>
            <p:nvPr/>
          </p:nvSpPr>
          <p:spPr>
            <a:xfrm>
              <a:off x="1269656" y="3248771"/>
              <a:ext cx="874381" cy="461665"/>
            </a:xfrm>
            <a:prstGeom prst="rect">
              <a:avLst/>
            </a:prstGeom>
          </p:spPr>
          <p:txBody>
            <a:bodyPr wrap="square">
              <a:spAutoFit/>
            </a:bodyPr>
            <a:lstStyle/>
            <a:p>
              <a:pPr algn="ctr"/>
              <a:r>
                <a:rPr lang="zh-CN" altLang="en-US" sz="1200" b="1" dirty="0">
                  <a:latin typeface="Microsoft YaHei" panose="020B0503020204020204" pitchFamily="34" charset="-122"/>
                  <a:ea typeface="Microsoft YaHei" panose="020B0503020204020204" pitchFamily="34" charset="-122"/>
                </a:rPr>
                <a:t>左</a:t>
              </a:r>
              <a:r>
                <a:rPr lang="en-US" altLang="zh-CN" sz="1200" b="1" dirty="0">
                  <a:latin typeface="Microsoft YaHei" panose="020B0503020204020204" pitchFamily="34" charset="-122"/>
                  <a:ea typeface="Microsoft YaHei" panose="020B0503020204020204" pitchFamily="34" charset="-122"/>
                </a:rPr>
                <a:t>padding</a:t>
              </a:r>
              <a:endParaRPr lang="zh-CN" altLang="en-US" sz="1200" dirty="0"/>
            </a:p>
          </p:txBody>
        </p:sp>
        <p:sp>
          <p:nvSpPr>
            <p:cNvPr id="70" name="矩形 69">
              <a:extLst>
                <a:ext uri="{FF2B5EF4-FFF2-40B4-BE49-F238E27FC236}">
                  <a16:creationId xmlns:a16="http://schemas.microsoft.com/office/drawing/2014/main" id="{11F081AA-E2B6-2D40-AC2D-B330D423E060}"/>
                </a:ext>
              </a:extLst>
            </p:cNvPr>
            <p:cNvSpPr/>
            <p:nvPr/>
          </p:nvSpPr>
          <p:spPr>
            <a:xfrm>
              <a:off x="4285467" y="3210689"/>
              <a:ext cx="874381" cy="461665"/>
            </a:xfrm>
            <a:prstGeom prst="rect">
              <a:avLst/>
            </a:prstGeom>
          </p:spPr>
          <p:txBody>
            <a:bodyPr wrap="square">
              <a:spAutoFit/>
            </a:bodyPr>
            <a:lstStyle/>
            <a:p>
              <a:pPr algn="ctr"/>
              <a:r>
                <a:rPr lang="zh-CN" altLang="en-US" sz="1200" b="1" dirty="0">
                  <a:latin typeface="Microsoft YaHei" panose="020B0503020204020204" pitchFamily="34" charset="-122"/>
                  <a:ea typeface="Microsoft YaHei" panose="020B0503020204020204" pitchFamily="34" charset="-122"/>
                </a:rPr>
                <a:t>右</a:t>
              </a:r>
              <a:r>
                <a:rPr lang="en-US" altLang="zh-CN" sz="1200" b="1" dirty="0">
                  <a:latin typeface="Microsoft YaHei" panose="020B0503020204020204" pitchFamily="34" charset="-122"/>
                  <a:ea typeface="Microsoft YaHei" panose="020B0503020204020204" pitchFamily="34" charset="-122"/>
                </a:rPr>
                <a:t>padding</a:t>
              </a:r>
              <a:endParaRPr lang="zh-CN" altLang="en-US" sz="1200" dirty="0"/>
            </a:p>
          </p:txBody>
        </p:sp>
        <p:sp>
          <p:nvSpPr>
            <p:cNvPr id="71" name="矩形 70">
              <a:extLst>
                <a:ext uri="{FF2B5EF4-FFF2-40B4-BE49-F238E27FC236}">
                  <a16:creationId xmlns:a16="http://schemas.microsoft.com/office/drawing/2014/main" id="{F634AE82-59E2-9C4C-9D13-902F12F616E2}"/>
                </a:ext>
              </a:extLst>
            </p:cNvPr>
            <p:cNvSpPr/>
            <p:nvPr/>
          </p:nvSpPr>
          <p:spPr>
            <a:xfrm>
              <a:off x="3903378" y="5159093"/>
              <a:ext cx="1190900" cy="338554"/>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下</a:t>
              </a:r>
              <a:r>
                <a:rPr lang="en-US" altLang="zh-CN" sz="1600" b="1" dirty="0">
                  <a:latin typeface="Microsoft YaHei" panose="020B0503020204020204" pitchFamily="34" charset="-122"/>
                  <a:ea typeface="Microsoft YaHei" panose="020B0503020204020204" pitchFamily="34" charset="-122"/>
                </a:rPr>
                <a:t>border</a:t>
              </a:r>
              <a:endParaRPr lang="zh-CN" altLang="en-US" sz="1600" dirty="0"/>
            </a:p>
          </p:txBody>
        </p:sp>
        <p:sp>
          <p:nvSpPr>
            <p:cNvPr id="72" name="矩形 71">
              <a:extLst>
                <a:ext uri="{FF2B5EF4-FFF2-40B4-BE49-F238E27FC236}">
                  <a16:creationId xmlns:a16="http://schemas.microsoft.com/office/drawing/2014/main" id="{876036BD-7A98-3E4A-8373-FA26B5EEC495}"/>
                </a:ext>
              </a:extLst>
            </p:cNvPr>
            <p:cNvSpPr/>
            <p:nvPr/>
          </p:nvSpPr>
          <p:spPr>
            <a:xfrm>
              <a:off x="4823871" y="4021622"/>
              <a:ext cx="991054" cy="584775"/>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右</a:t>
              </a:r>
              <a:r>
                <a:rPr lang="en-US" altLang="zh-CN" sz="1600" b="1" dirty="0">
                  <a:latin typeface="Microsoft YaHei" panose="020B0503020204020204" pitchFamily="34" charset="-122"/>
                  <a:ea typeface="Microsoft YaHei" panose="020B0503020204020204" pitchFamily="34" charset="-122"/>
                </a:rPr>
                <a:t>border</a:t>
              </a:r>
              <a:endParaRPr lang="zh-CN" altLang="en-US" sz="1600" dirty="0"/>
            </a:p>
          </p:txBody>
        </p:sp>
      </p:grpSp>
      <p:cxnSp>
        <p:nvCxnSpPr>
          <p:cNvPr id="82" name="直接箭头连接符 81">
            <a:extLst>
              <a:ext uri="{FF2B5EF4-FFF2-40B4-BE49-F238E27FC236}">
                <a16:creationId xmlns:a16="http://schemas.microsoft.com/office/drawing/2014/main" id="{53F142A8-6956-C649-846D-1E28E26954F0}"/>
              </a:ext>
            </a:extLst>
          </p:cNvPr>
          <p:cNvCxnSpPr>
            <a:cxnSpLocks/>
          </p:cNvCxnSpPr>
          <p:nvPr/>
        </p:nvCxnSpPr>
        <p:spPr>
          <a:xfrm>
            <a:off x="11055619" y="3322909"/>
            <a:ext cx="1011698" cy="0"/>
          </a:xfrm>
          <a:prstGeom prst="straightConnector1">
            <a:avLst/>
          </a:prstGeom>
          <a:ln w="7620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71256E37-0AB6-1845-ADCA-8BAFC2D4900B}"/>
              </a:ext>
            </a:extLst>
          </p:cNvPr>
          <p:cNvSpPr/>
          <p:nvPr/>
        </p:nvSpPr>
        <p:spPr>
          <a:xfrm>
            <a:off x="10961631" y="2663996"/>
            <a:ext cx="1147061" cy="584775"/>
          </a:xfrm>
          <a:prstGeom prst="rect">
            <a:avLst/>
          </a:prstGeom>
        </p:spPr>
        <p:txBody>
          <a:bodyPr wrap="square">
            <a:spAutoFit/>
          </a:bodyPr>
          <a:lstStyle/>
          <a:p>
            <a:pPr algn="ctr"/>
            <a:r>
              <a:rPr lang="en-US" altLang="zh-CN" sz="1600" b="1" dirty="0">
                <a:latin typeface="Microsoft YaHei" panose="020B0503020204020204" pitchFamily="34" charset="-122"/>
                <a:ea typeface="Microsoft YaHei" panose="020B0503020204020204" pitchFamily="34" charset="-122"/>
              </a:rPr>
              <a:t>margin</a:t>
            </a:r>
          </a:p>
          <a:p>
            <a:pPr algn="ctr"/>
            <a:r>
              <a:rPr lang="zh-CN" altLang="en-US" sz="1600" b="1" dirty="0">
                <a:latin typeface="Microsoft YaHei" panose="020B0503020204020204" pitchFamily="34" charset="-122"/>
                <a:ea typeface="Microsoft YaHei" panose="020B0503020204020204" pitchFamily="34" charset="-122"/>
              </a:rPr>
              <a:t>外边距</a:t>
            </a:r>
            <a:endParaRPr lang="zh-CN" altLang="en-US" sz="1600" dirty="0"/>
          </a:p>
        </p:txBody>
      </p:sp>
      <p:sp>
        <p:nvSpPr>
          <p:cNvPr id="84" name="矩形 83">
            <a:extLst>
              <a:ext uri="{FF2B5EF4-FFF2-40B4-BE49-F238E27FC236}">
                <a16:creationId xmlns:a16="http://schemas.microsoft.com/office/drawing/2014/main" id="{5DB7201F-D8A1-2C4A-958C-767CF05E437A}"/>
              </a:ext>
            </a:extLst>
          </p:cNvPr>
          <p:cNvSpPr/>
          <p:nvPr/>
        </p:nvSpPr>
        <p:spPr>
          <a:xfrm>
            <a:off x="730406" y="4009533"/>
            <a:ext cx="991054" cy="584775"/>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左</a:t>
            </a:r>
            <a:r>
              <a:rPr lang="en-US" altLang="zh-CN" sz="1600" b="1" dirty="0">
                <a:latin typeface="Microsoft YaHei" panose="020B0503020204020204" pitchFamily="34" charset="-122"/>
                <a:ea typeface="Microsoft YaHei" panose="020B0503020204020204" pitchFamily="34" charset="-122"/>
              </a:rPr>
              <a:t>border</a:t>
            </a:r>
            <a:endParaRPr lang="zh-CN" altLang="en-US" sz="1600" dirty="0"/>
          </a:p>
        </p:txBody>
      </p:sp>
      <p:sp>
        <p:nvSpPr>
          <p:cNvPr id="85" name="矩形 84">
            <a:extLst>
              <a:ext uri="{FF2B5EF4-FFF2-40B4-BE49-F238E27FC236}">
                <a16:creationId xmlns:a16="http://schemas.microsoft.com/office/drawing/2014/main" id="{8888FE02-778E-D74D-BE25-A3D7A8AD86ED}"/>
              </a:ext>
            </a:extLst>
          </p:cNvPr>
          <p:cNvSpPr/>
          <p:nvPr/>
        </p:nvSpPr>
        <p:spPr>
          <a:xfrm>
            <a:off x="6282927" y="4033746"/>
            <a:ext cx="991054" cy="584775"/>
          </a:xfrm>
          <a:prstGeom prst="rect">
            <a:avLst/>
          </a:prstGeom>
        </p:spPr>
        <p:txBody>
          <a:bodyPr wrap="square">
            <a:spAutoFit/>
          </a:bodyPr>
          <a:lstStyle/>
          <a:p>
            <a:pPr algn="ctr"/>
            <a:r>
              <a:rPr lang="zh-CN" altLang="en-US" sz="1600" b="1" dirty="0">
                <a:latin typeface="Microsoft YaHei" panose="020B0503020204020204" pitchFamily="34" charset="-122"/>
                <a:ea typeface="Microsoft YaHei" panose="020B0503020204020204" pitchFamily="34" charset="-122"/>
              </a:rPr>
              <a:t>左</a:t>
            </a:r>
            <a:r>
              <a:rPr lang="en-US" altLang="zh-CN" sz="1600" b="1" dirty="0">
                <a:latin typeface="Microsoft YaHei" panose="020B0503020204020204" pitchFamily="34" charset="-122"/>
                <a:ea typeface="Microsoft YaHei" panose="020B0503020204020204" pitchFamily="34" charset="-122"/>
              </a:rPr>
              <a:t>border</a:t>
            </a:r>
            <a:endParaRPr lang="zh-CN" altLang="en-US" sz="1600" dirty="0"/>
          </a:p>
        </p:txBody>
      </p:sp>
    </p:spTree>
    <p:extLst>
      <p:ext uri="{BB962C8B-B14F-4D97-AF65-F5344CB8AC3E}">
        <p14:creationId xmlns:p14="http://schemas.microsoft.com/office/powerpoint/2010/main" val="811567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425450"/>
            <a:ext cx="497046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2400" b="1" dirty="0">
                <a:solidFill>
                  <a:srgbClr val="404040"/>
                </a:solidFill>
                <a:latin typeface="微软雅黑" pitchFamily="34" charset="-122"/>
                <a:ea typeface="微软雅黑" pitchFamily="34" charset="-122"/>
              </a:rPr>
              <a:t>常用显示样式 </a:t>
            </a:r>
            <a:r>
              <a:rPr lang="en-US" altLang="zh-CN" sz="2400" b="1" dirty="0">
                <a:solidFill>
                  <a:srgbClr val="404040"/>
                </a:solidFill>
                <a:latin typeface="微软雅黑" pitchFamily="34" charset="-122"/>
                <a:ea typeface="微软雅黑" pitchFamily="34" charset="-122"/>
              </a:rPr>
              <a:t>display:inline;</a:t>
            </a:r>
            <a:endParaRPr lang="zh-CN" altLang="en-US" sz="2400" b="1" dirty="0">
              <a:solidFill>
                <a:srgbClr val="404040"/>
              </a:solidFill>
            </a:endParaRPr>
          </a:p>
        </p:txBody>
      </p:sp>
      <p:sp>
        <p:nvSpPr>
          <p:cNvPr id="9" name="矩形 8">
            <a:extLst>
              <a:ext uri="{FF2B5EF4-FFF2-40B4-BE49-F238E27FC236}">
                <a16:creationId xmlns:a16="http://schemas.microsoft.com/office/drawing/2014/main" id="{01117985-B9F5-4B45-B5FA-0984F7BAB141}"/>
              </a:ext>
            </a:extLst>
          </p:cNvPr>
          <p:cNvSpPr/>
          <p:nvPr/>
        </p:nvSpPr>
        <p:spPr>
          <a:xfrm>
            <a:off x="1093770" y="5411141"/>
            <a:ext cx="10386105" cy="70788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solidFill>
                  <a:srgbClr val="222222"/>
                </a:solidFill>
                <a:latin typeface="Microsoft YaHei" panose="020B0503020204020204" pitchFamily="34" charset="-122"/>
                <a:ea typeface="Microsoft YaHei" panose="020B0503020204020204" pitchFamily="34" charset="-122"/>
              </a:rPr>
              <a:t>行内盒模型</a:t>
            </a:r>
            <a:r>
              <a:rPr lang="zh-CN" altLang="en-US" sz="2000" b="1" dirty="0">
                <a:solidFill>
                  <a:srgbClr val="FF0000"/>
                </a:solidFill>
                <a:latin typeface="Microsoft YaHei" panose="020B0503020204020204" pitchFamily="34" charset="-122"/>
                <a:ea typeface="Microsoft YaHei" panose="020B0503020204020204" pitchFamily="34" charset="-122"/>
              </a:rPr>
              <a:t>（英语：</a:t>
            </a:r>
            <a:r>
              <a:rPr lang="en-US" altLang="zh-CN" sz="2000" b="1" dirty="0">
                <a:solidFill>
                  <a:srgbClr val="FF0000"/>
                </a:solidFill>
                <a:latin typeface="Microsoft YaHei" panose="020B0503020204020204" pitchFamily="34" charset="-122"/>
                <a:ea typeface="Microsoft YaHei" panose="020B0503020204020204" pitchFamily="34" charset="-122"/>
              </a:rPr>
              <a:t>inline</a:t>
            </a:r>
            <a:r>
              <a:rPr lang="zh-CN" altLang="en-US" sz="2000" b="1" dirty="0">
                <a:solidFill>
                  <a:srgbClr val="FF0000"/>
                </a:solidFill>
                <a:latin typeface="Microsoft YaHei" panose="020B0503020204020204" pitchFamily="34" charset="-122"/>
                <a:ea typeface="Microsoft YaHei" panose="020B0503020204020204" pitchFamily="34" charset="-122"/>
              </a:rPr>
              <a:t> </a:t>
            </a:r>
            <a:r>
              <a:rPr lang="en-US" altLang="zh-CN" sz="2000" b="1" dirty="0">
                <a:solidFill>
                  <a:srgbClr val="FF0000"/>
                </a:solidFill>
                <a:latin typeface="Microsoft YaHei" panose="020B0503020204020204" pitchFamily="34" charset="-122"/>
                <a:ea typeface="Microsoft YaHei" panose="020B0503020204020204" pitchFamily="34" charset="-122"/>
              </a:rPr>
              <a:t>box </a:t>
            </a:r>
            <a:r>
              <a:rPr lang="en-US" altLang="zh-CN" sz="2000" b="1" dirty="0" err="1">
                <a:solidFill>
                  <a:srgbClr val="FF0000"/>
                </a:solidFill>
                <a:latin typeface="Microsoft YaHei" panose="020B0503020204020204" pitchFamily="34" charset="-122"/>
                <a:ea typeface="Microsoft YaHei" panose="020B0503020204020204" pitchFamily="34" charset="-122"/>
              </a:rPr>
              <a:t>moldel</a:t>
            </a:r>
            <a:r>
              <a:rPr lang="zh-CN" altLang="en-US" sz="2000" b="1" dirty="0">
                <a:solidFill>
                  <a:srgbClr val="FF0000"/>
                </a:solidFill>
                <a:latin typeface="Microsoft YaHei" panose="020B0503020204020204" pitchFamily="34" charset="-122"/>
                <a:ea typeface="Microsoft YaHei" panose="020B0503020204020204" pitchFamily="34" charset="-122"/>
              </a:rPr>
              <a:t>）</a:t>
            </a:r>
            <a:r>
              <a:rPr lang="zh-CN" altLang="en-US" sz="2000" b="1" dirty="0">
                <a:solidFill>
                  <a:srgbClr val="222222"/>
                </a:solidFill>
                <a:latin typeface="Microsoft YaHei" panose="020B0503020204020204" pitchFamily="34" charset="-122"/>
                <a:ea typeface="Microsoft YaHei" panose="020B0503020204020204" pitchFamily="34" charset="-122"/>
              </a:rPr>
              <a:t>，</a:t>
            </a:r>
            <a:r>
              <a:rPr lang="zh-CN" altLang="en-US" sz="2000" dirty="0">
                <a:solidFill>
                  <a:srgbClr val="222222"/>
                </a:solidFill>
                <a:latin typeface="Microsoft YaHei" panose="020B0503020204020204" pitchFamily="34" charset="-122"/>
                <a:ea typeface="Microsoft YaHei" panose="020B0503020204020204" pitchFamily="34" charset="-122"/>
              </a:rPr>
              <a:t>是</a:t>
            </a:r>
            <a:r>
              <a:rPr lang="en-US" altLang="zh-CN" sz="2000" dirty="0">
                <a:solidFill>
                  <a:srgbClr val="222222"/>
                </a:solidFill>
                <a:latin typeface="Microsoft YaHei" panose="020B0503020204020204" pitchFamily="34" charset="-122"/>
                <a:ea typeface="Microsoft YaHei" panose="020B0503020204020204" pitchFamily="34" charset="-122"/>
              </a:rPr>
              <a:t>W3C</a:t>
            </a:r>
            <a:r>
              <a:rPr lang="zh-CN" altLang="en-US" sz="2000" dirty="0">
                <a:solidFill>
                  <a:srgbClr val="222222"/>
                </a:solidFill>
                <a:latin typeface="Microsoft YaHei" panose="020B0503020204020204" pitchFamily="34" charset="-122"/>
                <a:ea typeface="Microsoft YaHei" panose="020B0503020204020204" pitchFamily="34" charset="-122"/>
              </a:rPr>
              <a:t>规定一个浏览器如何渲染、显示、排版文字的一整套规则</a:t>
            </a:r>
            <a:endParaRPr lang="en-US" altLang="zh-CN" sz="2000" dirty="0">
              <a:solidFill>
                <a:srgbClr val="222222"/>
              </a:solidFill>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31D8DBC3-DDF3-614C-AF41-F16809A6CD2E}"/>
              </a:ext>
            </a:extLst>
          </p:cNvPr>
          <p:cNvSpPr/>
          <p:nvPr/>
        </p:nvSpPr>
        <p:spPr>
          <a:xfrm>
            <a:off x="-498764" y="1862784"/>
            <a:ext cx="13425053" cy="1426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600" dirty="0">
                <a:solidFill>
                  <a:srgbClr val="00B050"/>
                </a:solidFill>
                <a:latin typeface="Microsoft YaHei" panose="020B0503020204020204" pitchFamily="34" charset="-122"/>
                <a:ea typeface="Microsoft YaHei" panose="020B0503020204020204" pitchFamily="34" charset="-122"/>
              </a:rPr>
              <a:t>天地有大美而不言</a:t>
            </a:r>
          </a:p>
        </p:txBody>
      </p:sp>
      <p:cxnSp>
        <p:nvCxnSpPr>
          <p:cNvPr id="11" name="直线连接符 10">
            <a:extLst>
              <a:ext uri="{FF2B5EF4-FFF2-40B4-BE49-F238E27FC236}">
                <a16:creationId xmlns:a16="http://schemas.microsoft.com/office/drawing/2014/main" id="{CBD3BC8B-5FBD-254E-9AC4-FA6830D8DCB2}"/>
              </a:ext>
            </a:extLst>
          </p:cNvPr>
          <p:cNvCxnSpPr>
            <a:cxnSpLocks/>
          </p:cNvCxnSpPr>
          <p:nvPr/>
        </p:nvCxnSpPr>
        <p:spPr>
          <a:xfrm>
            <a:off x="1313410" y="3195252"/>
            <a:ext cx="965939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6D5C3D27-EAD6-C145-853F-37C66F108D1C}"/>
              </a:ext>
            </a:extLst>
          </p:cNvPr>
          <p:cNvSpPr/>
          <p:nvPr/>
        </p:nvSpPr>
        <p:spPr>
          <a:xfrm>
            <a:off x="1313410" y="1802913"/>
            <a:ext cx="9775768" cy="1611086"/>
          </a:xfrm>
          <a:prstGeom prst="rect">
            <a:avLst/>
          </a:prstGeom>
          <a:noFill/>
          <a:ln w="285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6D303C58-5F81-0C4F-B95E-15169B70F5DE}"/>
              </a:ext>
            </a:extLst>
          </p:cNvPr>
          <p:cNvSpPr/>
          <p:nvPr/>
        </p:nvSpPr>
        <p:spPr>
          <a:xfrm>
            <a:off x="1313411" y="1377339"/>
            <a:ext cx="9775768" cy="403773"/>
          </a:xfrm>
          <a:prstGeom prst="rect">
            <a:avLst/>
          </a:prstGeom>
          <a:pattFill prst="dkUpDiag">
            <a:fgClr>
              <a:schemeClr val="tx1"/>
            </a:fgClr>
            <a:bgClr>
              <a:schemeClr val="bg1"/>
            </a:bgClr>
          </a:patt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8232A5-4F6A-7346-915E-8764AF8B77BF}"/>
              </a:ext>
            </a:extLst>
          </p:cNvPr>
          <p:cNvSpPr/>
          <p:nvPr/>
        </p:nvSpPr>
        <p:spPr>
          <a:xfrm>
            <a:off x="1313410" y="3433680"/>
            <a:ext cx="9775768" cy="403773"/>
          </a:xfrm>
          <a:prstGeom prst="rect">
            <a:avLst/>
          </a:prstGeom>
          <a:pattFill prst="dkUpDiag">
            <a:fgClr>
              <a:schemeClr val="tx1"/>
            </a:fgClr>
            <a:bgClr>
              <a:schemeClr val="bg1"/>
            </a:bgClr>
          </a:patt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37804E1B-6B82-7E46-86A1-DEA433F4892D}"/>
              </a:ext>
            </a:extLst>
          </p:cNvPr>
          <p:cNvSpPr/>
          <p:nvPr/>
        </p:nvSpPr>
        <p:spPr>
          <a:xfrm>
            <a:off x="548640" y="1377339"/>
            <a:ext cx="11247119" cy="246011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 name="直接箭头连接符 37">
            <a:extLst>
              <a:ext uri="{FF2B5EF4-FFF2-40B4-BE49-F238E27FC236}">
                <a16:creationId xmlns:a16="http://schemas.microsoft.com/office/drawing/2014/main" id="{02F27686-D1BA-C24C-BAFA-2E7C370D5110}"/>
              </a:ext>
            </a:extLst>
          </p:cNvPr>
          <p:cNvCxnSpPr>
            <a:cxnSpLocks/>
            <a:endCxn id="12" idx="1"/>
          </p:cNvCxnSpPr>
          <p:nvPr/>
        </p:nvCxnSpPr>
        <p:spPr>
          <a:xfrm flipV="1">
            <a:off x="471331" y="2608456"/>
            <a:ext cx="842079" cy="1596384"/>
          </a:xfrm>
          <a:prstGeom prst="straightConnector1">
            <a:avLst/>
          </a:prstGeom>
          <a:noFill/>
          <a:ln w="38100">
            <a:solidFill>
              <a:schemeClr val="tx1"/>
            </a:solidFill>
            <a:prstDash val="lgDashDotDot"/>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 name="矩形 16">
            <a:extLst>
              <a:ext uri="{FF2B5EF4-FFF2-40B4-BE49-F238E27FC236}">
                <a16:creationId xmlns:a16="http://schemas.microsoft.com/office/drawing/2014/main" id="{49AAF0BB-B883-AE40-A85D-3CFB82A6F0A6}"/>
              </a:ext>
            </a:extLst>
          </p:cNvPr>
          <p:cNvSpPr/>
          <p:nvPr/>
        </p:nvSpPr>
        <p:spPr>
          <a:xfrm>
            <a:off x="55695" y="4263027"/>
            <a:ext cx="2970138" cy="590203"/>
          </a:xfrm>
          <a:prstGeom prst="rect">
            <a:avLst/>
          </a:prstGeom>
          <a:noFill/>
          <a:ln w="285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内容区</a:t>
            </a:r>
            <a:r>
              <a:rPr kumimoji="1" lang="en-US" altLang="zh-CN" dirty="0">
                <a:solidFill>
                  <a:schemeClr val="tx1"/>
                </a:solidFill>
              </a:rPr>
              <a:t>:</a:t>
            </a:r>
            <a:r>
              <a:rPr kumimoji="1" lang="zh-CN" altLang="en-US" dirty="0">
                <a:solidFill>
                  <a:schemeClr val="tx1"/>
                </a:solidFill>
              </a:rPr>
              <a:t>由</a:t>
            </a:r>
            <a:r>
              <a:rPr kumimoji="1" lang="en-US" altLang="zh-CN" dirty="0">
                <a:solidFill>
                  <a:schemeClr val="tx1"/>
                </a:solidFill>
              </a:rPr>
              <a:t>font-size</a:t>
            </a:r>
            <a:r>
              <a:rPr kumimoji="1" lang="zh-CN" altLang="en-US" dirty="0">
                <a:solidFill>
                  <a:schemeClr val="tx1"/>
                </a:solidFill>
              </a:rPr>
              <a:t>决定大小</a:t>
            </a:r>
          </a:p>
        </p:txBody>
      </p:sp>
      <p:sp>
        <p:nvSpPr>
          <p:cNvPr id="18" name="矩形 17">
            <a:extLst>
              <a:ext uri="{FF2B5EF4-FFF2-40B4-BE49-F238E27FC236}">
                <a16:creationId xmlns:a16="http://schemas.microsoft.com/office/drawing/2014/main" id="{84A2E272-415C-D640-BEA1-541B228608CA}"/>
              </a:ext>
            </a:extLst>
          </p:cNvPr>
          <p:cNvSpPr/>
          <p:nvPr/>
        </p:nvSpPr>
        <p:spPr>
          <a:xfrm>
            <a:off x="4094294" y="4200667"/>
            <a:ext cx="2077905" cy="590203"/>
          </a:xfrm>
          <a:prstGeom prst="rec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zh-CN" altLang="en-US" dirty="0">
                <a:solidFill>
                  <a:schemeClr val="tx1"/>
                </a:solidFill>
              </a:rPr>
              <a:t>文本基线</a:t>
            </a:r>
            <a:r>
              <a:rPr kumimoji="1" lang="en-US" altLang="zh-CN" dirty="0">
                <a:solidFill>
                  <a:schemeClr val="tx1"/>
                </a:solidFill>
              </a:rPr>
              <a:t>:</a:t>
            </a:r>
            <a:r>
              <a:rPr kumimoji="1" lang="zh-CN" altLang="en-US" dirty="0">
                <a:solidFill>
                  <a:schemeClr val="tx1"/>
                </a:solidFill>
              </a:rPr>
              <a:t>由字体本身的设计决定</a:t>
            </a:r>
          </a:p>
        </p:txBody>
      </p:sp>
      <p:cxnSp>
        <p:nvCxnSpPr>
          <p:cNvPr id="19" name="直接箭头连接符 40">
            <a:extLst>
              <a:ext uri="{FF2B5EF4-FFF2-40B4-BE49-F238E27FC236}">
                <a16:creationId xmlns:a16="http://schemas.microsoft.com/office/drawing/2014/main" id="{C93C981C-9B79-A645-B362-07E457FF0140}"/>
              </a:ext>
            </a:extLst>
          </p:cNvPr>
          <p:cNvCxnSpPr>
            <a:cxnSpLocks/>
          </p:cNvCxnSpPr>
          <p:nvPr/>
        </p:nvCxnSpPr>
        <p:spPr>
          <a:xfrm flipV="1">
            <a:off x="4651247" y="3195252"/>
            <a:ext cx="556953" cy="1016939"/>
          </a:xfrm>
          <a:prstGeom prst="straightConnector1">
            <a:avLst/>
          </a:prstGeom>
          <a:ln w="28575">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0195A606-D8EE-F549-B38D-3C71FCF21B97}"/>
              </a:ext>
            </a:extLst>
          </p:cNvPr>
          <p:cNvSpPr/>
          <p:nvPr/>
        </p:nvSpPr>
        <p:spPr>
          <a:xfrm>
            <a:off x="7533547" y="4110585"/>
            <a:ext cx="3555631" cy="554559"/>
          </a:xfrm>
          <a:prstGeom prst="rect">
            <a:avLst/>
          </a:prstGeom>
          <a:pattFill prst="dkUpDiag">
            <a:fgClr>
              <a:schemeClr val="tx1"/>
            </a:fgClr>
            <a:bgClr>
              <a:schemeClr val="bg1"/>
            </a:bgClr>
          </a:patt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tx1"/>
              </a:solidFill>
            </a:endParaRPr>
          </a:p>
        </p:txBody>
      </p:sp>
      <p:cxnSp>
        <p:nvCxnSpPr>
          <p:cNvPr id="21" name="直接箭头连接符 45">
            <a:extLst>
              <a:ext uri="{FF2B5EF4-FFF2-40B4-BE49-F238E27FC236}">
                <a16:creationId xmlns:a16="http://schemas.microsoft.com/office/drawing/2014/main" id="{597B6365-92A2-4A42-9C1D-68EC15B066B1}"/>
              </a:ext>
            </a:extLst>
          </p:cNvPr>
          <p:cNvCxnSpPr>
            <a:cxnSpLocks/>
          </p:cNvCxnSpPr>
          <p:nvPr/>
        </p:nvCxnSpPr>
        <p:spPr>
          <a:xfrm flipH="1" flipV="1">
            <a:off x="7132320" y="3622575"/>
            <a:ext cx="950697" cy="484658"/>
          </a:xfrm>
          <a:prstGeom prst="straightConnector1">
            <a:avLst/>
          </a:prstGeom>
          <a:ln w="28575">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66A1FCA4-3F6D-0E4E-918E-1D3461683C8F}"/>
              </a:ext>
            </a:extLst>
          </p:cNvPr>
          <p:cNvSpPr/>
          <p:nvPr/>
        </p:nvSpPr>
        <p:spPr>
          <a:xfrm>
            <a:off x="7607668" y="407769"/>
            <a:ext cx="3872207" cy="59020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行框</a:t>
            </a:r>
            <a:r>
              <a:rPr kumimoji="1" lang="en-US" altLang="zh-CN" dirty="0">
                <a:solidFill>
                  <a:schemeClr val="tx1"/>
                </a:solidFill>
              </a:rPr>
              <a:t>:</a:t>
            </a:r>
            <a:r>
              <a:rPr kumimoji="1" lang="zh-CN" altLang="en-US" dirty="0">
                <a:solidFill>
                  <a:schemeClr val="tx1"/>
                </a:solidFill>
              </a:rPr>
              <a:t>由</a:t>
            </a:r>
            <a:r>
              <a:rPr kumimoji="1" lang="en-US" altLang="zh-CN" dirty="0">
                <a:solidFill>
                  <a:schemeClr val="tx1"/>
                </a:solidFill>
              </a:rPr>
              <a:t>line-height</a:t>
            </a:r>
            <a:r>
              <a:rPr kumimoji="1" lang="zh-CN" altLang="en-US" dirty="0">
                <a:solidFill>
                  <a:schemeClr val="tx1"/>
                </a:solidFill>
              </a:rPr>
              <a:t>控制最小行框高度</a:t>
            </a:r>
          </a:p>
        </p:txBody>
      </p:sp>
      <p:cxnSp>
        <p:nvCxnSpPr>
          <p:cNvPr id="23" name="直接箭头连接符 47">
            <a:extLst>
              <a:ext uri="{FF2B5EF4-FFF2-40B4-BE49-F238E27FC236}">
                <a16:creationId xmlns:a16="http://schemas.microsoft.com/office/drawing/2014/main" id="{F9D6374F-E4C1-9E42-AC4E-B9B7414C139C}"/>
              </a:ext>
            </a:extLst>
          </p:cNvPr>
          <p:cNvCxnSpPr>
            <a:cxnSpLocks/>
            <a:stCxn id="22" idx="2"/>
            <a:endCxn id="15" idx="0"/>
          </p:cNvCxnSpPr>
          <p:nvPr/>
        </p:nvCxnSpPr>
        <p:spPr>
          <a:xfrm flipH="1">
            <a:off x="6172200" y="997972"/>
            <a:ext cx="3371572" cy="379367"/>
          </a:xfrm>
          <a:prstGeom prst="straightConnector1">
            <a:avLst/>
          </a:prstGeom>
          <a:ln w="28575">
            <a:solidFill>
              <a:srgbClr val="7030A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FC0A4446-1263-AF48-8958-1553D6890C90}"/>
              </a:ext>
            </a:extLst>
          </p:cNvPr>
          <p:cNvSpPr/>
          <p:nvPr/>
        </p:nvSpPr>
        <p:spPr>
          <a:xfrm>
            <a:off x="7655684" y="4210698"/>
            <a:ext cx="3311356" cy="369332"/>
          </a:xfrm>
          <a:prstGeom prst="rect">
            <a:avLst/>
          </a:prstGeom>
          <a:solidFill>
            <a:schemeClr val="bg1"/>
          </a:solidFill>
        </p:spPr>
        <p:txBody>
          <a:bodyPr wrap="none">
            <a:spAutoFit/>
          </a:bodyPr>
          <a:lstStyle/>
          <a:p>
            <a:pPr algn="ctr"/>
            <a:r>
              <a:rPr kumimoji="1" lang="zh-CN" altLang="en-US" b="1" dirty="0"/>
              <a:t>行间距</a:t>
            </a:r>
            <a:r>
              <a:rPr kumimoji="1" lang="en-US" altLang="zh-CN" b="1" dirty="0"/>
              <a:t>=(line-height  –  font-size)</a:t>
            </a:r>
            <a:endParaRPr kumimoji="1" lang="zh-CN" altLang="en-US" b="1" dirty="0"/>
          </a:p>
        </p:txBody>
      </p:sp>
    </p:spTree>
    <p:extLst>
      <p:ext uri="{BB962C8B-B14F-4D97-AF65-F5344CB8AC3E}">
        <p14:creationId xmlns:p14="http://schemas.microsoft.com/office/powerpoint/2010/main" val="1724315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7" y="425450"/>
            <a:ext cx="600955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2400" b="1" dirty="0">
                <a:solidFill>
                  <a:srgbClr val="404040"/>
                </a:solidFill>
                <a:latin typeface="微软雅黑" pitchFamily="34" charset="-122"/>
                <a:ea typeface="微软雅黑" pitchFamily="34" charset="-122"/>
              </a:rPr>
              <a:t>常用显示样式 </a:t>
            </a:r>
            <a:r>
              <a:rPr lang="en-US" altLang="zh-CN" sz="2400" b="1" dirty="0">
                <a:solidFill>
                  <a:srgbClr val="404040"/>
                </a:solidFill>
                <a:latin typeface="微软雅黑" pitchFamily="34" charset="-122"/>
                <a:ea typeface="微软雅黑" pitchFamily="34" charset="-122"/>
              </a:rPr>
              <a:t>display:inline-block;</a:t>
            </a:r>
            <a:endParaRPr lang="zh-CN" altLang="en-US" sz="2400" b="1" dirty="0">
              <a:solidFill>
                <a:srgbClr val="404040"/>
              </a:solidFill>
            </a:endParaRPr>
          </a:p>
        </p:txBody>
      </p:sp>
      <p:sp>
        <p:nvSpPr>
          <p:cNvPr id="25" name="矩形 24">
            <a:extLst>
              <a:ext uri="{FF2B5EF4-FFF2-40B4-BE49-F238E27FC236}">
                <a16:creationId xmlns:a16="http://schemas.microsoft.com/office/drawing/2014/main" id="{389E369D-DA4E-C443-8F4E-443E05A0331F}"/>
              </a:ext>
            </a:extLst>
          </p:cNvPr>
          <p:cNvSpPr/>
          <p:nvPr/>
        </p:nvSpPr>
        <p:spPr>
          <a:xfrm>
            <a:off x="3807159" y="2460121"/>
            <a:ext cx="2874394" cy="1426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600" dirty="0">
                <a:solidFill>
                  <a:srgbClr val="00B050"/>
                </a:solidFill>
                <a:latin typeface="Microsoft YaHei" panose="020B0503020204020204" pitchFamily="34" charset="-122"/>
                <a:ea typeface="Microsoft YaHei" panose="020B0503020204020204" pitchFamily="34" charset="-122"/>
              </a:rPr>
              <a:t>大美</a:t>
            </a:r>
            <a:endParaRPr kumimoji="1" lang="zh-CN" altLang="en-US" sz="5400" dirty="0">
              <a:solidFill>
                <a:srgbClr val="FF0000"/>
              </a:solidFill>
              <a:latin typeface="Microsoft YaHei" panose="020B0503020204020204" pitchFamily="34" charset="-122"/>
              <a:ea typeface="Microsoft YaHei" panose="020B0503020204020204" pitchFamily="34" charset="-122"/>
            </a:endParaRPr>
          </a:p>
        </p:txBody>
      </p:sp>
      <p:cxnSp>
        <p:nvCxnSpPr>
          <p:cNvPr id="26" name="直线连接符 25">
            <a:extLst>
              <a:ext uri="{FF2B5EF4-FFF2-40B4-BE49-F238E27FC236}">
                <a16:creationId xmlns:a16="http://schemas.microsoft.com/office/drawing/2014/main" id="{02E3B4C4-DA34-9443-85BF-D83D04D00517}"/>
              </a:ext>
            </a:extLst>
          </p:cNvPr>
          <p:cNvCxnSpPr>
            <a:cxnSpLocks/>
          </p:cNvCxnSpPr>
          <p:nvPr/>
        </p:nvCxnSpPr>
        <p:spPr>
          <a:xfrm>
            <a:off x="1851139" y="3777174"/>
            <a:ext cx="2057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50F35CC6-2119-6440-9DE0-D830C980792A}"/>
              </a:ext>
            </a:extLst>
          </p:cNvPr>
          <p:cNvCxnSpPr>
            <a:cxnSpLocks/>
          </p:cNvCxnSpPr>
          <p:nvPr/>
        </p:nvCxnSpPr>
        <p:spPr>
          <a:xfrm>
            <a:off x="3995623" y="3802081"/>
            <a:ext cx="234042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F07184B7-60C2-6649-9DC1-95C0BC74BDA8}"/>
              </a:ext>
            </a:extLst>
          </p:cNvPr>
          <p:cNvSpPr/>
          <p:nvPr/>
        </p:nvSpPr>
        <p:spPr>
          <a:xfrm>
            <a:off x="3952081" y="2409742"/>
            <a:ext cx="2427513" cy="1611086"/>
          </a:xfrm>
          <a:prstGeom prst="rect">
            <a:avLst/>
          </a:prstGeom>
          <a:noFill/>
          <a:ln w="285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CD4D1BE1-8F1F-204E-BF62-6F348D9CAA33}"/>
              </a:ext>
            </a:extLst>
          </p:cNvPr>
          <p:cNvSpPr/>
          <p:nvPr/>
        </p:nvSpPr>
        <p:spPr>
          <a:xfrm>
            <a:off x="3952080" y="1984168"/>
            <a:ext cx="2427513" cy="403773"/>
          </a:xfrm>
          <a:prstGeom prst="rect">
            <a:avLst/>
          </a:prstGeom>
          <a:pattFill prst="dkUpDiag">
            <a:fgClr>
              <a:schemeClr val="tx1"/>
            </a:fgClr>
            <a:bgClr>
              <a:schemeClr val="bg1"/>
            </a:bgClr>
          </a:patt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21DA5456-E5FA-AE41-A91A-E3B57B47E8BF}"/>
              </a:ext>
            </a:extLst>
          </p:cNvPr>
          <p:cNvSpPr/>
          <p:nvPr/>
        </p:nvSpPr>
        <p:spPr>
          <a:xfrm>
            <a:off x="3952079" y="4040509"/>
            <a:ext cx="2427513" cy="403773"/>
          </a:xfrm>
          <a:prstGeom prst="rect">
            <a:avLst/>
          </a:prstGeom>
          <a:pattFill prst="dkUpDiag">
            <a:fgClr>
              <a:schemeClr val="tx1"/>
            </a:fgClr>
            <a:bgClr>
              <a:schemeClr val="bg1"/>
            </a:bgClr>
          </a:patt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D128A70E-1E0F-1948-BCDE-ABEDE240C0A1}"/>
              </a:ext>
            </a:extLst>
          </p:cNvPr>
          <p:cNvSpPr/>
          <p:nvPr/>
        </p:nvSpPr>
        <p:spPr>
          <a:xfrm>
            <a:off x="1176225" y="1070264"/>
            <a:ext cx="10742148" cy="337401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AEC652FA-9549-174D-BC04-030DAA20C531}"/>
              </a:ext>
            </a:extLst>
          </p:cNvPr>
          <p:cNvSpPr/>
          <p:nvPr/>
        </p:nvSpPr>
        <p:spPr>
          <a:xfrm>
            <a:off x="1774939" y="2873386"/>
            <a:ext cx="2177140" cy="991812"/>
          </a:xfrm>
          <a:prstGeom prst="rect">
            <a:avLst/>
          </a:prstGeom>
          <a:noFill/>
          <a:ln w="285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A63BF4F4-000B-C24C-9D27-59FB200BAF69}"/>
              </a:ext>
            </a:extLst>
          </p:cNvPr>
          <p:cNvSpPr/>
          <p:nvPr/>
        </p:nvSpPr>
        <p:spPr>
          <a:xfrm>
            <a:off x="6428086" y="3239802"/>
            <a:ext cx="1828802" cy="758865"/>
          </a:xfrm>
          <a:prstGeom prst="rect">
            <a:avLst/>
          </a:prstGeom>
          <a:noFill/>
          <a:ln w="28575">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D8F44767-776D-594B-985C-DB3803D22485}"/>
              </a:ext>
            </a:extLst>
          </p:cNvPr>
          <p:cNvSpPr/>
          <p:nvPr/>
        </p:nvSpPr>
        <p:spPr>
          <a:xfrm>
            <a:off x="1761679" y="2971492"/>
            <a:ext cx="2262158" cy="923330"/>
          </a:xfrm>
          <a:prstGeom prst="rect">
            <a:avLst/>
          </a:prstGeom>
        </p:spPr>
        <p:txBody>
          <a:bodyPr wrap="none">
            <a:spAutoFit/>
          </a:bodyPr>
          <a:lstStyle/>
          <a:p>
            <a:r>
              <a:rPr kumimoji="1" lang="zh-CN" altLang="en-US" sz="5400" dirty="0">
                <a:solidFill>
                  <a:srgbClr val="7030A0"/>
                </a:solidFill>
                <a:latin typeface="Microsoft YaHei" panose="020B0503020204020204" pitchFamily="34" charset="-122"/>
                <a:ea typeface="Microsoft YaHei" panose="020B0503020204020204" pitchFamily="34" charset="-122"/>
              </a:rPr>
              <a:t>天地有</a:t>
            </a:r>
            <a:endParaRPr lang="zh-CN" altLang="en-US" dirty="0"/>
          </a:p>
        </p:txBody>
      </p:sp>
      <p:sp>
        <p:nvSpPr>
          <p:cNvPr id="40" name="矩形 39">
            <a:extLst>
              <a:ext uri="{FF2B5EF4-FFF2-40B4-BE49-F238E27FC236}">
                <a16:creationId xmlns:a16="http://schemas.microsoft.com/office/drawing/2014/main" id="{46601D54-4F9F-E24E-90CA-1310CB1D1938}"/>
              </a:ext>
            </a:extLst>
          </p:cNvPr>
          <p:cNvSpPr/>
          <p:nvPr/>
        </p:nvSpPr>
        <p:spPr>
          <a:xfrm>
            <a:off x="6351663" y="3086977"/>
            <a:ext cx="2031325" cy="923330"/>
          </a:xfrm>
          <a:prstGeom prst="rect">
            <a:avLst/>
          </a:prstGeom>
        </p:spPr>
        <p:txBody>
          <a:bodyPr wrap="none">
            <a:spAutoFit/>
          </a:bodyPr>
          <a:lstStyle/>
          <a:p>
            <a:r>
              <a:rPr kumimoji="1" lang="en-US" altLang="zh-CN" sz="5400" dirty="0">
                <a:solidFill>
                  <a:srgbClr val="FF0000"/>
                </a:solidFill>
                <a:latin typeface="Microsoft YaHei" panose="020B0503020204020204" pitchFamily="34" charset="-122"/>
                <a:ea typeface="Microsoft YaHei" panose="020B0503020204020204" pitchFamily="34" charset="-122"/>
              </a:rPr>
              <a:t>xMen</a:t>
            </a:r>
            <a:endParaRPr lang="zh-CN" altLang="en-US" dirty="0"/>
          </a:p>
        </p:txBody>
      </p:sp>
      <p:sp>
        <p:nvSpPr>
          <p:cNvPr id="41" name="矩形 40">
            <a:extLst>
              <a:ext uri="{FF2B5EF4-FFF2-40B4-BE49-F238E27FC236}">
                <a16:creationId xmlns:a16="http://schemas.microsoft.com/office/drawing/2014/main" id="{822920D4-54BC-E24B-AC68-3C619F652823}"/>
              </a:ext>
            </a:extLst>
          </p:cNvPr>
          <p:cNvSpPr/>
          <p:nvPr/>
        </p:nvSpPr>
        <p:spPr>
          <a:xfrm>
            <a:off x="1761679" y="3909903"/>
            <a:ext cx="2190400" cy="403773"/>
          </a:xfrm>
          <a:prstGeom prst="rect">
            <a:avLst/>
          </a:prstGeom>
          <a:pattFill prst="dkUpDiag">
            <a:fgClr>
              <a:schemeClr val="tx1"/>
            </a:fgClr>
            <a:bgClr>
              <a:schemeClr val="bg1"/>
            </a:bgClr>
          </a:patt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F793197C-0087-064A-842B-14B67678D158}"/>
              </a:ext>
            </a:extLst>
          </p:cNvPr>
          <p:cNvSpPr/>
          <p:nvPr/>
        </p:nvSpPr>
        <p:spPr>
          <a:xfrm>
            <a:off x="1770345" y="2463961"/>
            <a:ext cx="2190400" cy="403773"/>
          </a:xfrm>
          <a:prstGeom prst="rect">
            <a:avLst/>
          </a:prstGeom>
          <a:pattFill prst="dkUpDiag">
            <a:fgClr>
              <a:schemeClr val="tx1"/>
            </a:fgClr>
            <a:bgClr>
              <a:schemeClr val="bg1"/>
            </a:bgClr>
          </a:patt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076DDDD9-6DDE-E843-87CF-FE15365AF477}"/>
              </a:ext>
            </a:extLst>
          </p:cNvPr>
          <p:cNvSpPr/>
          <p:nvPr/>
        </p:nvSpPr>
        <p:spPr>
          <a:xfrm>
            <a:off x="6444415" y="4010307"/>
            <a:ext cx="1845823" cy="178369"/>
          </a:xfrm>
          <a:prstGeom prst="rect">
            <a:avLst/>
          </a:prstGeom>
          <a:pattFill prst="dkUpDiag">
            <a:fgClr>
              <a:schemeClr val="tx1"/>
            </a:fgClr>
            <a:bgClr>
              <a:schemeClr val="bg1"/>
            </a:bgClr>
          </a:patt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F812487A-16F9-D34D-8496-F537766E044B}"/>
              </a:ext>
            </a:extLst>
          </p:cNvPr>
          <p:cNvSpPr/>
          <p:nvPr/>
        </p:nvSpPr>
        <p:spPr>
          <a:xfrm>
            <a:off x="6428086" y="3032974"/>
            <a:ext cx="1845823" cy="178369"/>
          </a:xfrm>
          <a:prstGeom prst="rect">
            <a:avLst/>
          </a:prstGeom>
          <a:pattFill prst="dkUpDiag">
            <a:fgClr>
              <a:schemeClr val="tx1"/>
            </a:fgClr>
            <a:bgClr>
              <a:schemeClr val="bg1"/>
            </a:bgClr>
          </a:patt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连接符 28">
            <a:extLst>
              <a:ext uri="{FF2B5EF4-FFF2-40B4-BE49-F238E27FC236}">
                <a16:creationId xmlns:a16="http://schemas.microsoft.com/office/drawing/2014/main" id="{9F0D7F5B-1596-A24A-B0E2-72464F40F3B2}"/>
              </a:ext>
            </a:extLst>
          </p:cNvPr>
          <p:cNvCxnSpPr>
            <a:cxnSpLocks/>
          </p:cNvCxnSpPr>
          <p:nvPr/>
        </p:nvCxnSpPr>
        <p:spPr>
          <a:xfrm>
            <a:off x="6444415" y="3798139"/>
            <a:ext cx="442988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B6F160E9-46C7-524C-BEEE-71CFBDF471CC}"/>
              </a:ext>
            </a:extLst>
          </p:cNvPr>
          <p:cNvGrpSpPr/>
          <p:nvPr/>
        </p:nvGrpSpPr>
        <p:grpSpPr>
          <a:xfrm>
            <a:off x="8124434" y="1230399"/>
            <a:ext cx="3008418" cy="2566375"/>
            <a:chOff x="730406" y="1218878"/>
            <a:chExt cx="5075403" cy="4329644"/>
          </a:xfrm>
        </p:grpSpPr>
        <p:grpSp>
          <p:nvGrpSpPr>
            <p:cNvPr id="51" name="组合 50">
              <a:extLst>
                <a:ext uri="{FF2B5EF4-FFF2-40B4-BE49-F238E27FC236}">
                  <a16:creationId xmlns:a16="http://schemas.microsoft.com/office/drawing/2014/main" id="{99C01FD5-F651-7E4B-A0DE-F68C3957650D}"/>
                </a:ext>
              </a:extLst>
            </p:cNvPr>
            <p:cNvGrpSpPr/>
            <p:nvPr/>
          </p:nvGrpSpPr>
          <p:grpSpPr>
            <a:xfrm>
              <a:off x="968878" y="1218878"/>
              <a:ext cx="4836931" cy="4329644"/>
              <a:chOff x="968878" y="1218878"/>
              <a:chExt cx="4836931" cy="4329644"/>
            </a:xfrm>
          </p:grpSpPr>
          <p:grpSp>
            <p:nvGrpSpPr>
              <p:cNvPr id="53" name="组合 52">
                <a:extLst>
                  <a:ext uri="{FF2B5EF4-FFF2-40B4-BE49-F238E27FC236}">
                    <a16:creationId xmlns:a16="http://schemas.microsoft.com/office/drawing/2014/main" id="{5F4DF2A0-87A5-0045-9BD7-046AC2FA38BC}"/>
                  </a:ext>
                </a:extLst>
              </p:cNvPr>
              <p:cNvGrpSpPr/>
              <p:nvPr/>
            </p:nvGrpSpPr>
            <p:grpSpPr>
              <a:xfrm>
                <a:off x="968878" y="1218878"/>
                <a:ext cx="4368927" cy="4299632"/>
                <a:chOff x="612648" y="1218878"/>
                <a:chExt cx="5117976" cy="5036800"/>
              </a:xfrm>
            </p:grpSpPr>
            <p:sp>
              <p:nvSpPr>
                <p:cNvPr id="59" name="矩形 58">
                  <a:extLst>
                    <a:ext uri="{FF2B5EF4-FFF2-40B4-BE49-F238E27FC236}">
                      <a16:creationId xmlns:a16="http://schemas.microsoft.com/office/drawing/2014/main" id="{A68FDCF5-E695-7041-ADE4-2A49EB0040F4}"/>
                    </a:ext>
                  </a:extLst>
                </p:cNvPr>
                <p:cNvSpPr/>
                <p:nvPr/>
              </p:nvSpPr>
              <p:spPr>
                <a:xfrm>
                  <a:off x="735599" y="1218878"/>
                  <a:ext cx="4995025" cy="503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sz="1000" dirty="0"/>
                </a:p>
              </p:txBody>
            </p:sp>
            <p:sp>
              <p:nvSpPr>
                <p:cNvPr id="60" name="矩形 59">
                  <a:extLst>
                    <a:ext uri="{FF2B5EF4-FFF2-40B4-BE49-F238E27FC236}">
                      <a16:creationId xmlns:a16="http://schemas.microsoft.com/office/drawing/2014/main" id="{790BC7DA-D547-2746-9870-920366C6B691}"/>
                    </a:ext>
                  </a:extLst>
                </p:cNvPr>
                <p:cNvSpPr/>
                <p:nvPr/>
              </p:nvSpPr>
              <p:spPr>
                <a:xfrm>
                  <a:off x="1205254" y="1767956"/>
                  <a:ext cx="4046094" cy="4079933"/>
                </a:xfrm>
                <a:prstGeom prst="rect">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zh-CN" altLang="en-US" sz="1000" dirty="0"/>
                </a:p>
              </p:txBody>
            </p:sp>
            <p:sp>
              <p:nvSpPr>
                <p:cNvPr id="61" name="矩形 60">
                  <a:extLst>
                    <a:ext uri="{FF2B5EF4-FFF2-40B4-BE49-F238E27FC236}">
                      <a16:creationId xmlns:a16="http://schemas.microsoft.com/office/drawing/2014/main" id="{EBC46E42-6724-584F-B278-8F5102630167}"/>
                    </a:ext>
                  </a:extLst>
                </p:cNvPr>
                <p:cNvSpPr/>
                <p:nvPr/>
              </p:nvSpPr>
              <p:spPr>
                <a:xfrm>
                  <a:off x="1763443" y="2391093"/>
                  <a:ext cx="2951777" cy="297646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sz="1000" dirty="0"/>
                    <a:t>hello</a:t>
                  </a:r>
                  <a:r>
                    <a:rPr kumimoji="1" lang="zh-CN" altLang="en-US" sz="1000" dirty="0"/>
                    <a:t> </a:t>
                  </a:r>
                  <a:r>
                    <a:rPr kumimoji="1" lang="en-US" altLang="zh-CN" sz="1000" dirty="0"/>
                    <a:t>word(</a:t>
                  </a:r>
                  <a:r>
                    <a:rPr kumimoji="1" lang="zh-CN" altLang="en-US" sz="1000" dirty="0"/>
                    <a:t>元素内容</a:t>
                  </a:r>
                  <a:r>
                    <a:rPr kumimoji="1" lang="en-US" altLang="zh-CN" sz="1000" dirty="0"/>
                    <a:t>)</a:t>
                  </a:r>
                  <a:endParaRPr kumimoji="1" lang="zh-CN" altLang="en-US" sz="1000" dirty="0"/>
                </a:p>
              </p:txBody>
            </p:sp>
            <p:cxnSp>
              <p:nvCxnSpPr>
                <p:cNvPr id="62" name="直线箭头连接符 5">
                  <a:extLst>
                    <a:ext uri="{FF2B5EF4-FFF2-40B4-BE49-F238E27FC236}">
                      <a16:creationId xmlns:a16="http://schemas.microsoft.com/office/drawing/2014/main" id="{E1B81C1A-FEE3-234E-9232-03E1017CD45C}"/>
                    </a:ext>
                  </a:extLst>
                </p:cNvPr>
                <p:cNvCxnSpPr>
                  <a:cxnSpLocks/>
                </p:cNvCxnSpPr>
                <p:nvPr/>
              </p:nvCxnSpPr>
              <p:spPr>
                <a:xfrm>
                  <a:off x="1763443" y="5216514"/>
                  <a:ext cx="2875362"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15">
                  <a:extLst>
                    <a:ext uri="{FF2B5EF4-FFF2-40B4-BE49-F238E27FC236}">
                      <a16:creationId xmlns:a16="http://schemas.microsoft.com/office/drawing/2014/main" id="{E23CFB0D-8879-4C42-BBC8-F69E7955F449}"/>
                    </a:ext>
                  </a:extLst>
                </p:cNvPr>
                <p:cNvCxnSpPr>
                  <a:cxnSpLocks/>
                </p:cNvCxnSpPr>
                <p:nvPr/>
              </p:nvCxnSpPr>
              <p:spPr>
                <a:xfrm flipV="1">
                  <a:off x="4598506" y="2225045"/>
                  <a:ext cx="0" cy="2951777"/>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ED55ECA4-9C34-1A47-B405-CAEEAAEAF4E6}"/>
                    </a:ext>
                  </a:extLst>
                </p:cNvPr>
                <p:cNvSpPr/>
                <p:nvPr/>
              </p:nvSpPr>
              <p:spPr>
                <a:xfrm>
                  <a:off x="2224116" y="3346128"/>
                  <a:ext cx="2031326" cy="1551069"/>
                </a:xfrm>
                <a:prstGeom prst="rect">
                  <a:avLst/>
                </a:prstGeom>
              </p:spPr>
              <p:txBody>
                <a:bodyPr wrap="square">
                  <a:spAutoFit/>
                </a:bodyPr>
                <a:lstStyle/>
                <a:p>
                  <a:pPr algn="ctr"/>
                  <a:r>
                    <a:rPr lang="en-US" altLang="zh-CN" sz="900" b="1" dirty="0">
                      <a:latin typeface="Microsoft YaHei" panose="020B0503020204020204" pitchFamily="34" charset="-122"/>
                      <a:ea typeface="Microsoft YaHei" panose="020B0503020204020204" pitchFamily="34" charset="-122"/>
                    </a:rPr>
                    <a:t>content</a:t>
                  </a:r>
                  <a:r>
                    <a:rPr lang="zh-CN" altLang="en-US" sz="900" b="1" dirty="0">
                      <a:latin typeface="Microsoft YaHei" panose="020B0503020204020204" pitchFamily="34" charset="-122"/>
                      <a:ea typeface="Microsoft YaHei" panose="020B0503020204020204" pitchFamily="34" charset="-122"/>
                    </a:rPr>
                    <a:t> </a:t>
                  </a:r>
                  <a:r>
                    <a:rPr lang="en-US" altLang="zh-CN" sz="900" b="1" dirty="0">
                      <a:latin typeface="Microsoft YaHei" panose="020B0503020204020204" pitchFamily="34" charset="-122"/>
                      <a:ea typeface="Microsoft YaHei" panose="020B0503020204020204" pitchFamily="34" charset="-122"/>
                    </a:rPr>
                    <a:t>box</a:t>
                  </a:r>
                </a:p>
                <a:p>
                  <a:pPr algn="ctr"/>
                  <a:r>
                    <a:rPr lang="zh-CN" altLang="en-US" sz="900" b="1" dirty="0">
                      <a:latin typeface="Microsoft YaHei" panose="020B0503020204020204" pitchFamily="34" charset="-122"/>
                      <a:ea typeface="Microsoft YaHei" panose="020B0503020204020204" pitchFamily="34" charset="-122"/>
                    </a:rPr>
                    <a:t>存放块级元素的内容</a:t>
                  </a:r>
                  <a:endParaRPr lang="en-US" altLang="zh-CN" sz="900" b="1" dirty="0">
                    <a:latin typeface="Microsoft YaHei" panose="020B0503020204020204" pitchFamily="34" charset="-122"/>
                    <a:ea typeface="Microsoft YaHei" panose="020B0503020204020204" pitchFamily="34" charset="-122"/>
                  </a:endParaRPr>
                </a:p>
                <a:p>
                  <a:pPr algn="ctr"/>
                  <a:endParaRPr lang="en-US" altLang="zh-CN" sz="900" b="1" dirty="0">
                    <a:latin typeface="Microsoft YaHei" panose="020B0503020204020204" pitchFamily="34" charset="-122"/>
                    <a:ea typeface="Microsoft YaHei" panose="020B0503020204020204" pitchFamily="34" charset="-122"/>
                  </a:endParaRPr>
                </a:p>
                <a:p>
                  <a:pPr algn="ctr"/>
                  <a:r>
                    <a:rPr lang="en-US" altLang="zh-CN" sz="900" b="1" dirty="0">
                      <a:latin typeface="Microsoft YaHei" panose="020B0503020204020204" pitchFamily="34" charset="-122"/>
                      <a:ea typeface="Microsoft YaHei" panose="020B0503020204020204" pitchFamily="34" charset="-122"/>
                    </a:rPr>
                    <a:t>width*height</a:t>
                  </a:r>
                  <a:endParaRPr lang="zh-CN" altLang="en-US" sz="900" dirty="0"/>
                </a:p>
              </p:txBody>
            </p:sp>
            <p:sp>
              <p:nvSpPr>
                <p:cNvPr id="65" name="AutoShape 2" descr="blob:https://carbon.now.sh/51f9d2da-f7b0-49bd-abbc-c56c97c9f862">
                  <a:extLst>
                    <a:ext uri="{FF2B5EF4-FFF2-40B4-BE49-F238E27FC236}">
                      <a16:creationId xmlns:a16="http://schemas.microsoft.com/office/drawing/2014/main" id="{DBE33A57-2E03-604C-B3B1-FD1CC095C57B}"/>
                    </a:ext>
                  </a:extLst>
                </p:cNvPr>
                <p:cNvSpPr>
                  <a:spLocks noChangeAspect="1" noChangeArrowheads="1"/>
                </p:cNvSpPr>
                <p:nvPr/>
              </p:nvSpPr>
              <p:spPr bwMode="auto">
                <a:xfrm>
                  <a:off x="612648" y="4530781"/>
                  <a:ext cx="407754" cy="4077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000"/>
                </a:p>
              </p:txBody>
            </p:sp>
            <p:sp>
              <p:nvSpPr>
                <p:cNvPr id="66" name="矩形 65">
                  <a:extLst>
                    <a:ext uri="{FF2B5EF4-FFF2-40B4-BE49-F238E27FC236}">
                      <a16:creationId xmlns:a16="http://schemas.microsoft.com/office/drawing/2014/main" id="{9DD3C9EA-DB23-5742-8E6B-D7EBD1BC310B}"/>
                    </a:ext>
                  </a:extLst>
                </p:cNvPr>
                <p:cNvSpPr/>
                <p:nvPr/>
              </p:nvSpPr>
              <p:spPr>
                <a:xfrm>
                  <a:off x="2574076" y="5433823"/>
                  <a:ext cx="1446438" cy="729915"/>
                </a:xfrm>
                <a:prstGeom prst="rect">
                  <a:avLst/>
                </a:prstGeom>
              </p:spPr>
              <p:txBody>
                <a:bodyPr wrap="square">
                  <a:spAutoFit/>
                </a:bodyPr>
                <a:lstStyle/>
                <a:p>
                  <a:pPr algn="ctr"/>
                  <a:r>
                    <a:rPr lang="zh-CN" altLang="en-US" sz="900" b="1" dirty="0">
                      <a:latin typeface="Microsoft YaHei" panose="020B0503020204020204" pitchFamily="34" charset="-122"/>
                      <a:ea typeface="Microsoft YaHei" panose="020B0503020204020204" pitchFamily="34" charset="-122"/>
                    </a:rPr>
                    <a:t>下</a:t>
                  </a:r>
                  <a:r>
                    <a:rPr lang="en-US" altLang="zh-CN" sz="900" b="1" dirty="0">
                      <a:latin typeface="Microsoft YaHei" panose="020B0503020204020204" pitchFamily="34" charset="-122"/>
                      <a:ea typeface="Microsoft YaHei" panose="020B0503020204020204" pitchFamily="34" charset="-122"/>
                    </a:rPr>
                    <a:t>padding</a:t>
                  </a:r>
                  <a:endParaRPr lang="zh-CN" altLang="en-US" sz="900" dirty="0"/>
                </a:p>
              </p:txBody>
            </p:sp>
            <p:sp>
              <p:nvSpPr>
                <p:cNvPr id="67" name="矩形 66">
                  <a:extLst>
                    <a:ext uri="{FF2B5EF4-FFF2-40B4-BE49-F238E27FC236}">
                      <a16:creationId xmlns:a16="http://schemas.microsoft.com/office/drawing/2014/main" id="{03D51260-29F3-CE4D-8E72-495157A93423}"/>
                    </a:ext>
                  </a:extLst>
                </p:cNvPr>
                <p:cNvSpPr/>
                <p:nvPr/>
              </p:nvSpPr>
              <p:spPr>
                <a:xfrm>
                  <a:off x="2658846" y="1337621"/>
                  <a:ext cx="1596591" cy="456196"/>
                </a:xfrm>
                <a:prstGeom prst="rect">
                  <a:avLst/>
                </a:prstGeom>
              </p:spPr>
              <p:txBody>
                <a:bodyPr wrap="square">
                  <a:spAutoFit/>
                </a:bodyPr>
                <a:lstStyle/>
                <a:p>
                  <a:pPr algn="ctr"/>
                  <a:r>
                    <a:rPr lang="zh-CN" altLang="en-US" sz="900" b="1" dirty="0">
                      <a:latin typeface="Microsoft YaHei" panose="020B0503020204020204" pitchFamily="34" charset="-122"/>
                      <a:ea typeface="Microsoft YaHei" panose="020B0503020204020204" pitchFamily="34" charset="-122"/>
                    </a:rPr>
                    <a:t>上</a:t>
                  </a:r>
                  <a:r>
                    <a:rPr lang="en-US" altLang="zh-CN" sz="900" b="1" dirty="0">
                      <a:latin typeface="Microsoft YaHei" panose="020B0503020204020204" pitchFamily="34" charset="-122"/>
                      <a:ea typeface="Microsoft YaHei" panose="020B0503020204020204" pitchFamily="34" charset="-122"/>
                    </a:rPr>
                    <a:t>border</a:t>
                  </a:r>
                  <a:endParaRPr lang="zh-CN" altLang="en-US" sz="900" dirty="0"/>
                </a:p>
              </p:txBody>
            </p:sp>
          </p:grpSp>
          <p:sp>
            <p:nvSpPr>
              <p:cNvPr id="54" name="矩形 53">
                <a:extLst>
                  <a:ext uri="{FF2B5EF4-FFF2-40B4-BE49-F238E27FC236}">
                    <a16:creationId xmlns:a16="http://schemas.microsoft.com/office/drawing/2014/main" id="{8C8D0490-A6E3-E841-873B-E718E86C4347}"/>
                  </a:ext>
                </a:extLst>
              </p:cNvPr>
              <p:cNvSpPr/>
              <p:nvPr/>
            </p:nvSpPr>
            <p:spPr>
              <a:xfrm>
                <a:off x="2617843" y="1773487"/>
                <a:ext cx="1285535" cy="623087"/>
              </a:xfrm>
              <a:prstGeom prst="rect">
                <a:avLst/>
              </a:prstGeom>
            </p:spPr>
            <p:txBody>
              <a:bodyPr wrap="square">
                <a:spAutoFit/>
              </a:bodyPr>
              <a:lstStyle/>
              <a:p>
                <a:pPr algn="ctr"/>
                <a:r>
                  <a:rPr lang="zh-CN" altLang="en-US" sz="900" b="1" dirty="0">
                    <a:latin typeface="Microsoft YaHei" panose="020B0503020204020204" pitchFamily="34" charset="-122"/>
                    <a:ea typeface="Microsoft YaHei" panose="020B0503020204020204" pitchFamily="34" charset="-122"/>
                  </a:rPr>
                  <a:t>上</a:t>
                </a:r>
                <a:r>
                  <a:rPr lang="en-US" altLang="zh-CN" sz="900" b="1" dirty="0">
                    <a:latin typeface="Microsoft YaHei" panose="020B0503020204020204" pitchFamily="34" charset="-122"/>
                    <a:ea typeface="Microsoft YaHei" panose="020B0503020204020204" pitchFamily="34" charset="-122"/>
                  </a:rPr>
                  <a:t>padding</a:t>
                </a:r>
                <a:endParaRPr lang="zh-CN" altLang="en-US" sz="900" dirty="0"/>
              </a:p>
            </p:txBody>
          </p:sp>
          <p:sp>
            <p:nvSpPr>
              <p:cNvPr id="55" name="矩形 54">
                <a:extLst>
                  <a:ext uri="{FF2B5EF4-FFF2-40B4-BE49-F238E27FC236}">
                    <a16:creationId xmlns:a16="http://schemas.microsoft.com/office/drawing/2014/main" id="{E4CDA8CF-27EF-5D4A-93EC-AAE0232BA171}"/>
                  </a:ext>
                </a:extLst>
              </p:cNvPr>
              <p:cNvSpPr/>
              <p:nvPr/>
            </p:nvSpPr>
            <p:spPr>
              <a:xfrm>
                <a:off x="1269657" y="3248769"/>
                <a:ext cx="874380" cy="700973"/>
              </a:xfrm>
              <a:prstGeom prst="rect">
                <a:avLst/>
              </a:prstGeom>
            </p:spPr>
            <p:txBody>
              <a:bodyPr wrap="square">
                <a:spAutoFit/>
              </a:bodyPr>
              <a:lstStyle/>
              <a:p>
                <a:pPr algn="ctr"/>
                <a:r>
                  <a:rPr lang="zh-CN" altLang="en-US" sz="700" b="1" dirty="0">
                    <a:latin typeface="Microsoft YaHei" panose="020B0503020204020204" pitchFamily="34" charset="-122"/>
                    <a:ea typeface="Microsoft YaHei" panose="020B0503020204020204" pitchFamily="34" charset="-122"/>
                  </a:rPr>
                  <a:t>左</a:t>
                </a:r>
                <a:r>
                  <a:rPr lang="en-US" altLang="zh-CN" sz="700" b="1" dirty="0">
                    <a:latin typeface="Microsoft YaHei" panose="020B0503020204020204" pitchFamily="34" charset="-122"/>
                    <a:ea typeface="Microsoft YaHei" panose="020B0503020204020204" pitchFamily="34" charset="-122"/>
                  </a:rPr>
                  <a:t>padding</a:t>
                </a:r>
                <a:endParaRPr lang="zh-CN" altLang="en-US" sz="700" dirty="0"/>
              </a:p>
            </p:txBody>
          </p:sp>
          <p:sp>
            <p:nvSpPr>
              <p:cNvPr id="56" name="矩形 55">
                <a:extLst>
                  <a:ext uri="{FF2B5EF4-FFF2-40B4-BE49-F238E27FC236}">
                    <a16:creationId xmlns:a16="http://schemas.microsoft.com/office/drawing/2014/main" id="{B27BAF2E-F3AA-CF43-B8A9-4B78CFA40420}"/>
                  </a:ext>
                </a:extLst>
              </p:cNvPr>
              <p:cNvSpPr/>
              <p:nvPr/>
            </p:nvSpPr>
            <p:spPr>
              <a:xfrm>
                <a:off x="4285466" y="3210690"/>
                <a:ext cx="874380" cy="700973"/>
              </a:xfrm>
              <a:prstGeom prst="rect">
                <a:avLst/>
              </a:prstGeom>
            </p:spPr>
            <p:txBody>
              <a:bodyPr wrap="square">
                <a:spAutoFit/>
              </a:bodyPr>
              <a:lstStyle/>
              <a:p>
                <a:pPr algn="ctr"/>
                <a:r>
                  <a:rPr lang="zh-CN" altLang="en-US" sz="700" b="1" dirty="0">
                    <a:latin typeface="Microsoft YaHei" panose="020B0503020204020204" pitchFamily="34" charset="-122"/>
                    <a:ea typeface="Microsoft YaHei" panose="020B0503020204020204" pitchFamily="34" charset="-122"/>
                  </a:rPr>
                  <a:t>右</a:t>
                </a:r>
                <a:r>
                  <a:rPr lang="en-US" altLang="zh-CN" sz="700" b="1" dirty="0">
                    <a:latin typeface="Microsoft YaHei" panose="020B0503020204020204" pitchFamily="34" charset="-122"/>
                    <a:ea typeface="Microsoft YaHei" panose="020B0503020204020204" pitchFamily="34" charset="-122"/>
                  </a:rPr>
                  <a:t>padding</a:t>
                </a:r>
                <a:endParaRPr lang="zh-CN" altLang="en-US" sz="700" dirty="0"/>
              </a:p>
            </p:txBody>
          </p:sp>
          <p:sp>
            <p:nvSpPr>
              <p:cNvPr id="57" name="矩形 56">
                <a:extLst>
                  <a:ext uri="{FF2B5EF4-FFF2-40B4-BE49-F238E27FC236}">
                    <a16:creationId xmlns:a16="http://schemas.microsoft.com/office/drawing/2014/main" id="{4C1228E8-BA68-0446-98D3-5F766D7EDF1C}"/>
                  </a:ext>
                </a:extLst>
              </p:cNvPr>
              <p:cNvSpPr/>
              <p:nvPr/>
            </p:nvSpPr>
            <p:spPr>
              <a:xfrm>
                <a:off x="3903379" y="5159093"/>
                <a:ext cx="1190901" cy="389429"/>
              </a:xfrm>
              <a:prstGeom prst="rect">
                <a:avLst/>
              </a:prstGeom>
            </p:spPr>
            <p:txBody>
              <a:bodyPr wrap="square">
                <a:spAutoFit/>
              </a:bodyPr>
              <a:lstStyle/>
              <a:p>
                <a:pPr algn="ctr"/>
                <a:r>
                  <a:rPr lang="zh-CN" altLang="en-US" sz="900" b="1" dirty="0">
                    <a:latin typeface="Microsoft YaHei" panose="020B0503020204020204" pitchFamily="34" charset="-122"/>
                    <a:ea typeface="Microsoft YaHei" panose="020B0503020204020204" pitchFamily="34" charset="-122"/>
                  </a:rPr>
                  <a:t>下</a:t>
                </a:r>
                <a:r>
                  <a:rPr lang="en-US" altLang="zh-CN" sz="900" b="1" dirty="0">
                    <a:latin typeface="Microsoft YaHei" panose="020B0503020204020204" pitchFamily="34" charset="-122"/>
                    <a:ea typeface="Microsoft YaHei" panose="020B0503020204020204" pitchFamily="34" charset="-122"/>
                  </a:rPr>
                  <a:t>border</a:t>
                </a:r>
                <a:endParaRPr lang="zh-CN" altLang="en-US" sz="900" dirty="0"/>
              </a:p>
            </p:txBody>
          </p:sp>
          <p:sp>
            <p:nvSpPr>
              <p:cNvPr id="58" name="矩形 57">
                <a:extLst>
                  <a:ext uri="{FF2B5EF4-FFF2-40B4-BE49-F238E27FC236}">
                    <a16:creationId xmlns:a16="http://schemas.microsoft.com/office/drawing/2014/main" id="{4560431A-172D-CC4D-81F9-2C8F958AAF10}"/>
                  </a:ext>
                </a:extLst>
              </p:cNvPr>
              <p:cNvSpPr/>
              <p:nvPr/>
            </p:nvSpPr>
            <p:spPr>
              <a:xfrm>
                <a:off x="4814755" y="3539856"/>
                <a:ext cx="991054" cy="623087"/>
              </a:xfrm>
              <a:prstGeom prst="rect">
                <a:avLst/>
              </a:prstGeom>
            </p:spPr>
            <p:txBody>
              <a:bodyPr wrap="square">
                <a:spAutoFit/>
              </a:bodyPr>
              <a:lstStyle/>
              <a:p>
                <a:pPr algn="ctr"/>
                <a:r>
                  <a:rPr lang="zh-CN" altLang="en-US" sz="900" b="1" dirty="0">
                    <a:latin typeface="Microsoft YaHei" panose="020B0503020204020204" pitchFamily="34" charset="-122"/>
                    <a:ea typeface="Microsoft YaHei" panose="020B0503020204020204" pitchFamily="34" charset="-122"/>
                  </a:rPr>
                  <a:t>右</a:t>
                </a:r>
                <a:r>
                  <a:rPr lang="en-US" altLang="zh-CN" sz="900" b="1" dirty="0">
                    <a:latin typeface="Microsoft YaHei" panose="020B0503020204020204" pitchFamily="34" charset="-122"/>
                    <a:ea typeface="Microsoft YaHei" panose="020B0503020204020204" pitchFamily="34" charset="-122"/>
                  </a:rPr>
                  <a:t>border</a:t>
                </a:r>
                <a:endParaRPr lang="zh-CN" altLang="en-US" sz="900" dirty="0"/>
              </a:p>
            </p:txBody>
          </p:sp>
        </p:grpSp>
        <p:sp>
          <p:nvSpPr>
            <p:cNvPr id="52" name="矩形 51">
              <a:extLst>
                <a:ext uri="{FF2B5EF4-FFF2-40B4-BE49-F238E27FC236}">
                  <a16:creationId xmlns:a16="http://schemas.microsoft.com/office/drawing/2014/main" id="{7D0E20CC-4C2E-8B49-B2BC-CB9DEDC21961}"/>
                </a:ext>
              </a:extLst>
            </p:cNvPr>
            <p:cNvSpPr/>
            <p:nvPr/>
          </p:nvSpPr>
          <p:spPr>
            <a:xfrm>
              <a:off x="730406" y="4009535"/>
              <a:ext cx="991056" cy="623087"/>
            </a:xfrm>
            <a:prstGeom prst="rect">
              <a:avLst/>
            </a:prstGeom>
          </p:spPr>
          <p:txBody>
            <a:bodyPr wrap="square">
              <a:spAutoFit/>
            </a:bodyPr>
            <a:lstStyle/>
            <a:p>
              <a:pPr algn="ctr"/>
              <a:r>
                <a:rPr lang="zh-CN" altLang="en-US" sz="900" b="1" dirty="0">
                  <a:latin typeface="Microsoft YaHei" panose="020B0503020204020204" pitchFamily="34" charset="-122"/>
                  <a:ea typeface="Microsoft YaHei" panose="020B0503020204020204" pitchFamily="34" charset="-122"/>
                </a:rPr>
                <a:t>左</a:t>
              </a:r>
              <a:r>
                <a:rPr lang="en-US" altLang="zh-CN" sz="900" b="1" dirty="0">
                  <a:latin typeface="Microsoft YaHei" panose="020B0503020204020204" pitchFamily="34" charset="-122"/>
                  <a:ea typeface="Microsoft YaHei" panose="020B0503020204020204" pitchFamily="34" charset="-122"/>
                </a:rPr>
                <a:t>border</a:t>
              </a:r>
              <a:endParaRPr lang="zh-CN" altLang="en-US" sz="900" dirty="0"/>
            </a:p>
          </p:txBody>
        </p:sp>
      </p:grpSp>
      <p:sp>
        <p:nvSpPr>
          <p:cNvPr id="68" name="矩形 67">
            <a:extLst>
              <a:ext uri="{FF2B5EF4-FFF2-40B4-BE49-F238E27FC236}">
                <a16:creationId xmlns:a16="http://schemas.microsoft.com/office/drawing/2014/main" id="{A48133FE-66E2-1446-B41A-0BD3A51F2185}"/>
              </a:ext>
            </a:extLst>
          </p:cNvPr>
          <p:cNvSpPr/>
          <p:nvPr/>
        </p:nvSpPr>
        <p:spPr>
          <a:xfrm>
            <a:off x="1093770" y="5411141"/>
            <a:ext cx="10386105" cy="70788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solidFill>
                  <a:srgbClr val="222222"/>
                </a:solidFill>
                <a:latin typeface="Microsoft YaHei" panose="020B0503020204020204" pitchFamily="34" charset="-122"/>
                <a:ea typeface="Microsoft YaHei" panose="020B0503020204020204" pitchFamily="34" charset="-122"/>
              </a:rPr>
              <a:t>行内块级盒模型</a:t>
            </a:r>
            <a:r>
              <a:rPr lang="zh-CN" altLang="en-US" sz="2000" b="1" dirty="0">
                <a:solidFill>
                  <a:srgbClr val="FF0000"/>
                </a:solidFill>
                <a:latin typeface="Microsoft YaHei" panose="020B0503020204020204" pitchFamily="34" charset="-122"/>
                <a:ea typeface="Microsoft YaHei" panose="020B0503020204020204" pitchFamily="34" charset="-122"/>
              </a:rPr>
              <a:t>（英语：</a:t>
            </a:r>
            <a:r>
              <a:rPr lang="en-US" altLang="zh-CN" sz="2000" b="1" dirty="0">
                <a:solidFill>
                  <a:srgbClr val="FF0000"/>
                </a:solidFill>
                <a:latin typeface="Microsoft YaHei" panose="020B0503020204020204" pitchFamily="34" charset="-122"/>
                <a:ea typeface="Microsoft YaHei" panose="020B0503020204020204" pitchFamily="34" charset="-122"/>
              </a:rPr>
              <a:t>inline-block</a:t>
            </a:r>
            <a:r>
              <a:rPr lang="zh-CN" altLang="en-US" sz="2000" b="1" dirty="0">
                <a:solidFill>
                  <a:srgbClr val="FF0000"/>
                </a:solidFill>
                <a:latin typeface="Microsoft YaHei" panose="020B0503020204020204" pitchFamily="34" charset="-122"/>
                <a:ea typeface="Microsoft YaHei" panose="020B0503020204020204" pitchFamily="34" charset="-122"/>
              </a:rPr>
              <a:t>  </a:t>
            </a:r>
            <a:r>
              <a:rPr lang="en-US" altLang="zh-CN" sz="2000" b="1" dirty="0">
                <a:solidFill>
                  <a:srgbClr val="FF0000"/>
                </a:solidFill>
                <a:latin typeface="Microsoft YaHei" panose="020B0503020204020204" pitchFamily="34" charset="-122"/>
                <a:ea typeface="Microsoft YaHei" panose="020B0503020204020204" pitchFamily="34" charset="-122"/>
              </a:rPr>
              <a:t>box </a:t>
            </a:r>
            <a:r>
              <a:rPr lang="en-US" altLang="zh-CN" sz="2000" b="1" dirty="0" err="1">
                <a:solidFill>
                  <a:srgbClr val="FF0000"/>
                </a:solidFill>
                <a:latin typeface="Microsoft YaHei" panose="020B0503020204020204" pitchFamily="34" charset="-122"/>
                <a:ea typeface="Microsoft YaHei" panose="020B0503020204020204" pitchFamily="34" charset="-122"/>
              </a:rPr>
              <a:t>moldel</a:t>
            </a:r>
            <a:r>
              <a:rPr lang="zh-CN" altLang="en-US" sz="2000" b="1" dirty="0">
                <a:solidFill>
                  <a:srgbClr val="FF0000"/>
                </a:solidFill>
                <a:latin typeface="Microsoft YaHei" panose="020B0503020204020204" pitchFamily="34" charset="-122"/>
                <a:ea typeface="Microsoft YaHei" panose="020B0503020204020204" pitchFamily="34" charset="-122"/>
              </a:rPr>
              <a:t>）</a:t>
            </a:r>
            <a:r>
              <a:rPr lang="zh-CN" altLang="en-US" sz="2000" b="1" dirty="0">
                <a:solidFill>
                  <a:srgbClr val="222222"/>
                </a:solidFill>
                <a:latin typeface="Microsoft YaHei" panose="020B0503020204020204" pitchFamily="34" charset="-122"/>
                <a:ea typeface="Microsoft YaHei" panose="020B0503020204020204" pitchFamily="34" charset="-122"/>
              </a:rPr>
              <a:t>，</a:t>
            </a:r>
            <a:r>
              <a:rPr lang="zh-CN" altLang="en-US" sz="2000" dirty="0">
                <a:solidFill>
                  <a:srgbClr val="222222"/>
                </a:solidFill>
                <a:latin typeface="Microsoft YaHei" panose="020B0503020204020204" pitchFamily="34" charset="-122"/>
                <a:ea typeface="Microsoft YaHei" panose="020B0503020204020204" pitchFamily="34" charset="-122"/>
              </a:rPr>
              <a:t>让一个元素拥有块元素的宽高、边距、边框等特性的同时，还拥有垂直居中对齐，文本对齐方式等文字的特性</a:t>
            </a:r>
            <a:endParaRPr lang="en-US" altLang="zh-CN" sz="2000" dirty="0">
              <a:solidFill>
                <a:srgbClr val="22222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02422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p:nvPr/>
        </p:nvSpPr>
        <p:spPr>
          <a:xfrm>
            <a:off x="0" y="2078038"/>
            <a:ext cx="12192000" cy="2628900"/>
          </a:xfrm>
          <a:custGeom>
            <a:avLst/>
            <a:gdLst>
              <a:gd name="connsiteX0" fmla="*/ 11524343 w 12192000"/>
              <a:gd name="connsiteY0" fmla="*/ 678471 h 2630466"/>
              <a:gd name="connsiteX1" fmla="*/ 12192000 w 12192000"/>
              <a:gd name="connsiteY1" fmla="*/ 678471 h 2630466"/>
              <a:gd name="connsiteX2" fmla="*/ 12192000 w 12192000"/>
              <a:gd name="connsiteY2" fmla="*/ 2630466 h 2630466"/>
              <a:gd name="connsiteX3" fmla="*/ 11524343 w 12192000"/>
              <a:gd name="connsiteY3" fmla="*/ 2630466 h 2630466"/>
              <a:gd name="connsiteX4" fmla="*/ 1088571 w 12192000"/>
              <a:gd name="connsiteY4" fmla="*/ 0 h 2630466"/>
              <a:gd name="connsiteX5" fmla="*/ 6096000 w 12192000"/>
              <a:gd name="connsiteY5" fmla="*/ 0 h 2630466"/>
              <a:gd name="connsiteX6" fmla="*/ 6096000 w 12192000"/>
              <a:gd name="connsiteY6" fmla="*/ 678471 h 2630466"/>
              <a:gd name="connsiteX7" fmla="*/ 11190515 w 12192000"/>
              <a:gd name="connsiteY7" fmla="*/ 678471 h 2630466"/>
              <a:gd name="connsiteX8" fmla="*/ 11190515 w 12192000"/>
              <a:gd name="connsiteY8" fmla="*/ 2630466 h 2630466"/>
              <a:gd name="connsiteX9" fmla="*/ 7590773 w 12192000"/>
              <a:gd name="connsiteY9" fmla="*/ 2630466 h 2630466"/>
              <a:gd name="connsiteX10" fmla="*/ 7590773 w 12192000"/>
              <a:gd name="connsiteY10" fmla="*/ 1931075 h 2630466"/>
              <a:gd name="connsiteX11" fmla="*/ 1088571 w 12192000"/>
              <a:gd name="connsiteY11" fmla="*/ 1931075 h 2630466"/>
              <a:gd name="connsiteX12" fmla="*/ 0 w 12192000"/>
              <a:gd name="connsiteY12" fmla="*/ 0 h 2630466"/>
              <a:gd name="connsiteX13" fmla="*/ 754743 w 12192000"/>
              <a:gd name="connsiteY13" fmla="*/ 0 h 2630466"/>
              <a:gd name="connsiteX14" fmla="*/ 754743 w 12192000"/>
              <a:gd name="connsiteY14" fmla="*/ 1931075 h 2630466"/>
              <a:gd name="connsiteX15" fmla="*/ 0 w 12192000"/>
              <a:gd name="connsiteY15" fmla="*/ 1931075 h 263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630466">
                <a:moveTo>
                  <a:pt x="11524343" y="678471"/>
                </a:moveTo>
                <a:lnTo>
                  <a:pt x="12192000" y="678471"/>
                </a:lnTo>
                <a:lnTo>
                  <a:pt x="12192000" y="2630466"/>
                </a:lnTo>
                <a:lnTo>
                  <a:pt x="11524343" y="2630466"/>
                </a:lnTo>
                <a:close/>
                <a:moveTo>
                  <a:pt x="1088571" y="0"/>
                </a:moveTo>
                <a:lnTo>
                  <a:pt x="6096000" y="0"/>
                </a:lnTo>
                <a:lnTo>
                  <a:pt x="6096000" y="678471"/>
                </a:lnTo>
                <a:lnTo>
                  <a:pt x="11190515" y="678471"/>
                </a:lnTo>
                <a:lnTo>
                  <a:pt x="11190515" y="2630466"/>
                </a:lnTo>
                <a:lnTo>
                  <a:pt x="7590773" y="2630466"/>
                </a:lnTo>
                <a:lnTo>
                  <a:pt x="7590773" y="1931075"/>
                </a:lnTo>
                <a:lnTo>
                  <a:pt x="1088571" y="1931075"/>
                </a:lnTo>
                <a:close/>
                <a:moveTo>
                  <a:pt x="0" y="0"/>
                </a:moveTo>
                <a:lnTo>
                  <a:pt x="754743" y="0"/>
                </a:lnTo>
                <a:lnTo>
                  <a:pt x="754743" y="1931075"/>
                </a:lnTo>
                <a:lnTo>
                  <a:pt x="0" y="1931075"/>
                </a:lnTo>
                <a:close/>
              </a:path>
            </a:pathLst>
          </a:custGeom>
          <a:solidFill>
            <a:srgbClr val="3DA5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123" name="组合 38"/>
          <p:cNvGrpSpPr>
            <a:grpSpLocks/>
          </p:cNvGrpSpPr>
          <p:nvPr/>
        </p:nvGrpSpPr>
        <p:grpSpPr bwMode="auto">
          <a:xfrm>
            <a:off x="2368550" y="2416175"/>
            <a:ext cx="1335088" cy="1327150"/>
            <a:chOff x="868363" y="2749550"/>
            <a:chExt cx="1182688" cy="1174750"/>
          </a:xfrm>
        </p:grpSpPr>
        <p:sp>
          <p:nvSpPr>
            <p:cNvPr id="5125" name="Freeform 25"/>
            <p:cNvSpPr>
              <a:spLocks/>
            </p:cNvSpPr>
            <p:nvPr/>
          </p:nvSpPr>
          <p:spPr bwMode="auto">
            <a:xfrm>
              <a:off x="876300" y="2749550"/>
              <a:ext cx="1174750" cy="938212"/>
            </a:xfrm>
            <a:custGeom>
              <a:avLst/>
              <a:gdLst>
                <a:gd name="T0" fmla="*/ 0 w 740"/>
                <a:gd name="T1" fmla="*/ 456147244 h 591"/>
                <a:gd name="T2" fmla="*/ 1406247188 w 740"/>
                <a:gd name="T3" fmla="*/ 1489410756 h 591"/>
                <a:gd name="T4" fmla="*/ 1864915625 w 740"/>
                <a:gd name="T5" fmla="*/ 0 h 591"/>
                <a:gd name="T6" fmla="*/ 0 w 740"/>
                <a:gd name="T7" fmla="*/ 456147244 h 5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40" h="591">
                  <a:moveTo>
                    <a:pt x="0" y="181"/>
                  </a:moveTo>
                  <a:lnTo>
                    <a:pt x="558" y="591"/>
                  </a:lnTo>
                  <a:lnTo>
                    <a:pt x="740" y="0"/>
                  </a:lnTo>
                  <a:lnTo>
                    <a:pt x="0"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 name="Freeform 26"/>
            <p:cNvSpPr>
              <a:spLocks/>
            </p:cNvSpPr>
            <p:nvPr/>
          </p:nvSpPr>
          <p:spPr bwMode="auto">
            <a:xfrm>
              <a:off x="1216025" y="2749550"/>
              <a:ext cx="835025" cy="782637"/>
            </a:xfrm>
            <a:custGeom>
              <a:avLst/>
              <a:gdLst>
                <a:gd name="T0" fmla="*/ 12601575 w 526"/>
                <a:gd name="T1" fmla="*/ 1242435444 h 493"/>
                <a:gd name="T2" fmla="*/ 0 w 526"/>
                <a:gd name="T3" fmla="*/ 839210701 h 493"/>
                <a:gd name="T4" fmla="*/ 1325602188 w 526"/>
                <a:gd name="T5" fmla="*/ 0 h 493"/>
                <a:gd name="T6" fmla="*/ 304939700 w 526"/>
                <a:gd name="T7" fmla="*/ 1083666495 h 493"/>
                <a:gd name="T8" fmla="*/ 12601575 w 526"/>
                <a:gd name="T9" fmla="*/ 1242435444 h 4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93">
                  <a:moveTo>
                    <a:pt x="5" y="493"/>
                  </a:moveTo>
                  <a:lnTo>
                    <a:pt x="0" y="333"/>
                  </a:lnTo>
                  <a:lnTo>
                    <a:pt x="526" y="0"/>
                  </a:lnTo>
                  <a:lnTo>
                    <a:pt x="121" y="430"/>
                  </a:lnTo>
                  <a:lnTo>
                    <a:pt x="5" y="493"/>
                  </a:lnTo>
                  <a:close/>
                </a:path>
              </a:pathLst>
            </a:custGeom>
            <a:solidFill>
              <a:srgbClr val="1AAE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7" name="Freeform 27"/>
            <p:cNvSpPr>
              <a:spLocks/>
            </p:cNvSpPr>
            <p:nvPr/>
          </p:nvSpPr>
          <p:spPr bwMode="auto">
            <a:xfrm>
              <a:off x="1216025" y="2749550"/>
              <a:ext cx="835025" cy="682625"/>
            </a:xfrm>
            <a:custGeom>
              <a:avLst/>
              <a:gdLst>
                <a:gd name="T0" fmla="*/ 1058465625 w 526"/>
                <a:gd name="T1" fmla="*/ 219254388 h 430"/>
                <a:gd name="T2" fmla="*/ 0 w 526"/>
                <a:gd name="T3" fmla="*/ 839212825 h 430"/>
                <a:gd name="T4" fmla="*/ 1325602188 w 526"/>
                <a:gd name="T5" fmla="*/ 0 h 430"/>
                <a:gd name="T6" fmla="*/ 304939700 w 526"/>
                <a:gd name="T7" fmla="*/ 1083667188 h 430"/>
                <a:gd name="T8" fmla="*/ 1058465625 w 526"/>
                <a:gd name="T9" fmla="*/ 219254388 h 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 h="430">
                  <a:moveTo>
                    <a:pt x="420" y="87"/>
                  </a:moveTo>
                  <a:lnTo>
                    <a:pt x="0" y="333"/>
                  </a:lnTo>
                  <a:lnTo>
                    <a:pt x="526" y="0"/>
                  </a:lnTo>
                  <a:lnTo>
                    <a:pt x="121" y="430"/>
                  </a:lnTo>
                  <a:lnTo>
                    <a:pt x="420" y="87"/>
                  </a:lnTo>
                  <a:close/>
                </a:path>
              </a:pathLst>
            </a:custGeom>
            <a:solidFill>
              <a:srgbClr val="25C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8" name="Freeform 28"/>
            <p:cNvSpPr>
              <a:spLocks/>
            </p:cNvSpPr>
            <p:nvPr/>
          </p:nvSpPr>
          <p:spPr bwMode="auto">
            <a:xfrm>
              <a:off x="1223963" y="2749550"/>
              <a:ext cx="827088" cy="782637"/>
            </a:xfrm>
            <a:custGeom>
              <a:avLst/>
              <a:gdLst>
                <a:gd name="T0" fmla="*/ 0 w 521"/>
                <a:gd name="T1" fmla="*/ 1242435444 h 493"/>
                <a:gd name="T2" fmla="*/ 1313002994 w 521"/>
                <a:gd name="T3" fmla="*/ 0 h 493"/>
                <a:gd name="T4" fmla="*/ 292338302 w 521"/>
                <a:gd name="T5" fmla="*/ 1083666495 h 493"/>
                <a:gd name="T6" fmla="*/ 0 w 521"/>
                <a:gd name="T7" fmla="*/ 1242435444 h 4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1" h="493">
                  <a:moveTo>
                    <a:pt x="0" y="493"/>
                  </a:moveTo>
                  <a:lnTo>
                    <a:pt x="521" y="0"/>
                  </a:lnTo>
                  <a:lnTo>
                    <a:pt x="116" y="430"/>
                  </a:lnTo>
                  <a:lnTo>
                    <a:pt x="0" y="493"/>
                  </a:lnTo>
                  <a:close/>
                </a:path>
              </a:pathLst>
            </a:custGeom>
            <a:solidFill>
              <a:srgbClr val="1099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9" name="Freeform 29"/>
            <p:cNvSpPr>
              <a:spLocks/>
            </p:cNvSpPr>
            <p:nvPr/>
          </p:nvSpPr>
          <p:spPr bwMode="auto">
            <a:xfrm>
              <a:off x="890588" y="3376613"/>
              <a:ext cx="303213" cy="352425"/>
            </a:xfrm>
            <a:custGeom>
              <a:avLst/>
              <a:gdLst>
                <a:gd name="T0" fmla="*/ 292338607 w 191"/>
                <a:gd name="T1" fmla="*/ 100806250 h 222"/>
                <a:gd name="T2" fmla="*/ 481351431 w 191"/>
                <a:gd name="T3" fmla="*/ 0 h 222"/>
                <a:gd name="T4" fmla="*/ 410786940 w 191"/>
                <a:gd name="T5" fmla="*/ 199093138 h 222"/>
                <a:gd name="T6" fmla="*/ 0 w 191"/>
                <a:gd name="T7" fmla="*/ 559474688 h 222"/>
                <a:gd name="T8" fmla="*/ 292338607 w 191"/>
                <a:gd name="T9" fmla="*/ 100806250 h 2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2">
                  <a:moveTo>
                    <a:pt x="116" y="40"/>
                  </a:moveTo>
                  <a:lnTo>
                    <a:pt x="191" y="0"/>
                  </a:lnTo>
                  <a:lnTo>
                    <a:pt x="163" y="79"/>
                  </a:lnTo>
                  <a:lnTo>
                    <a:pt x="0" y="222"/>
                  </a:lnTo>
                  <a:lnTo>
                    <a:pt x="116"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Freeform 30"/>
            <p:cNvSpPr>
              <a:spLocks/>
            </p:cNvSpPr>
            <p:nvPr/>
          </p:nvSpPr>
          <p:spPr bwMode="auto">
            <a:xfrm>
              <a:off x="1065213" y="352583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DDAE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1" name="Freeform 31"/>
            <p:cNvSpPr>
              <a:spLocks/>
            </p:cNvSpPr>
            <p:nvPr/>
          </p:nvSpPr>
          <p:spPr bwMode="auto">
            <a:xfrm>
              <a:off x="868363" y="3570288"/>
              <a:ext cx="303213" cy="354012"/>
            </a:xfrm>
            <a:custGeom>
              <a:avLst/>
              <a:gdLst>
                <a:gd name="T0" fmla="*/ 294859561 w 191"/>
                <a:gd name="T1" fmla="*/ 100806108 h 223"/>
                <a:gd name="T2" fmla="*/ 481351431 w 191"/>
                <a:gd name="T3" fmla="*/ 0 h 223"/>
                <a:gd name="T4" fmla="*/ 410786940 w 191"/>
                <a:gd name="T5" fmla="*/ 201612215 h 223"/>
                <a:gd name="T6" fmla="*/ 0 w 191"/>
                <a:gd name="T7" fmla="*/ 561993256 h 223"/>
                <a:gd name="T8" fmla="*/ 294859561 w 191"/>
                <a:gd name="T9" fmla="*/ 100806108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3">
                  <a:moveTo>
                    <a:pt x="117" y="40"/>
                  </a:moveTo>
                  <a:lnTo>
                    <a:pt x="191" y="0"/>
                  </a:lnTo>
                  <a:lnTo>
                    <a:pt x="163" y="80"/>
                  </a:lnTo>
                  <a:lnTo>
                    <a:pt x="0" y="223"/>
                  </a:lnTo>
                  <a:lnTo>
                    <a:pt x="1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24" name="文本框 39"/>
          <p:cNvSpPr txBox="1">
            <a:spLocks noChangeArrowheads="1"/>
          </p:cNvSpPr>
          <p:nvPr/>
        </p:nvSpPr>
        <p:spPr bwMode="auto">
          <a:xfrm>
            <a:off x="3703638" y="2973388"/>
            <a:ext cx="35702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eaLnBrk="0" fontAlgn="base" hangingPunct="0">
              <a:spcAft>
                <a:spcPct val="0"/>
              </a:spcAft>
              <a:defRPr>
                <a:solidFill>
                  <a:schemeClr val="tx1"/>
                </a:solidFill>
                <a:latin typeface="Calibri" pitchFamily="34" charset="0"/>
                <a:ea typeface="宋体" pitchFamily="2" charset="-122"/>
              </a:defRPr>
            </a:lvl6pPr>
            <a:lvl7pPr eaLnBrk="0" fontAlgn="base" hangingPunct="0">
              <a:spcAft>
                <a:spcPct val="0"/>
              </a:spcAft>
              <a:defRPr>
                <a:solidFill>
                  <a:schemeClr val="tx1"/>
                </a:solidFill>
                <a:latin typeface="Calibri" pitchFamily="34" charset="0"/>
                <a:ea typeface="宋体" pitchFamily="2" charset="-122"/>
              </a:defRPr>
            </a:lvl7pPr>
            <a:lvl8pPr eaLnBrk="0" fontAlgn="base" hangingPunct="0">
              <a:spcAft>
                <a:spcPct val="0"/>
              </a:spcAft>
              <a:defRPr>
                <a:solidFill>
                  <a:schemeClr val="tx1"/>
                </a:solidFill>
                <a:latin typeface="Calibri" pitchFamily="34" charset="0"/>
                <a:ea typeface="宋体" pitchFamily="2" charset="-122"/>
              </a:defRPr>
            </a:lvl8pPr>
            <a:lvl9pPr eaLnBrk="0" fontAlgn="base" hangingPunct="0">
              <a:spcAft>
                <a:spcPct val="0"/>
              </a:spcAft>
              <a:defRPr>
                <a:solidFill>
                  <a:schemeClr val="tx1"/>
                </a:solidFill>
                <a:latin typeface="Calibri" pitchFamily="34" charset="0"/>
                <a:ea typeface="宋体" pitchFamily="2" charset="-122"/>
              </a:defRPr>
            </a:lvl9pPr>
          </a:lstStyle>
          <a:p>
            <a:pPr eaLnBrk="1" hangingPunct="1"/>
            <a:r>
              <a:rPr lang="zh-CN" altLang="en-US" sz="4400" b="1" dirty="0">
                <a:solidFill>
                  <a:schemeClr val="bg1"/>
                </a:solidFill>
                <a:latin typeface="微软雅黑" pitchFamily="34" charset="-122"/>
                <a:ea typeface="微软雅黑" pitchFamily="34" charset="-122"/>
              </a:rPr>
              <a:t>默认显示样式</a:t>
            </a:r>
          </a:p>
        </p:txBody>
      </p:sp>
    </p:spTree>
    <p:extLst>
      <p:ext uri="{BB962C8B-B14F-4D97-AF65-F5344CB8AC3E}">
        <p14:creationId xmlns:p14="http://schemas.microsoft.com/office/powerpoint/2010/main" val="3340555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381189"/>
            <a:ext cx="694944" cy="505779"/>
            <a:chOff x="0" y="244029"/>
            <a:chExt cx="694944" cy="624651"/>
          </a:xfrm>
          <a:solidFill>
            <a:srgbClr val="3DA591"/>
          </a:solidFill>
        </p:grpSpPr>
        <p:sp>
          <p:nvSpPr>
            <p:cNvPr id="43" name="矩形 42"/>
            <p:cNvSpPr/>
            <p:nvPr/>
          </p:nvSpPr>
          <p:spPr>
            <a:xfrm>
              <a:off x="0" y="244029"/>
              <a:ext cx="548640"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矩形 43"/>
            <p:cNvSpPr/>
            <p:nvPr/>
          </p:nvSpPr>
          <p:spPr>
            <a:xfrm>
              <a:off x="612648" y="244029"/>
              <a:ext cx="82296" cy="6246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248" name="矩形 44"/>
          <p:cNvSpPr>
            <a:spLocks noChangeArrowheads="1"/>
          </p:cNvSpPr>
          <p:nvPr/>
        </p:nvSpPr>
        <p:spPr bwMode="auto">
          <a:xfrm>
            <a:off x="858838" y="425450"/>
            <a:ext cx="407892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2400" b="1" dirty="0">
                <a:solidFill>
                  <a:srgbClr val="404040"/>
                </a:solidFill>
                <a:latin typeface="微软雅黑" pitchFamily="34" charset="-122"/>
                <a:ea typeface="微软雅黑" pitchFamily="34" charset="-122"/>
              </a:rPr>
              <a:t>为什么需要默认显示样式</a:t>
            </a:r>
            <a:endParaRPr lang="zh-CN" altLang="en-US" sz="2400" b="1" dirty="0">
              <a:solidFill>
                <a:srgbClr val="404040"/>
              </a:solidFill>
            </a:endParaRPr>
          </a:p>
        </p:txBody>
      </p:sp>
      <p:pic>
        <p:nvPicPr>
          <p:cNvPr id="2" name="图片 1">
            <a:extLst>
              <a:ext uri="{FF2B5EF4-FFF2-40B4-BE49-F238E27FC236}">
                <a16:creationId xmlns:a16="http://schemas.microsoft.com/office/drawing/2014/main" id="{889C9A21-D3AB-9B42-A3FF-98FC217C93A4}"/>
              </a:ext>
            </a:extLst>
          </p:cNvPr>
          <p:cNvPicPr>
            <a:picLocks noChangeAspect="1"/>
          </p:cNvPicPr>
          <p:nvPr/>
        </p:nvPicPr>
        <p:blipFill>
          <a:blip r:embed="rId2"/>
          <a:stretch>
            <a:fillRect/>
          </a:stretch>
        </p:blipFill>
        <p:spPr>
          <a:xfrm>
            <a:off x="694944" y="1549102"/>
            <a:ext cx="11005166" cy="3225520"/>
          </a:xfrm>
          <a:prstGeom prst="rect">
            <a:avLst/>
          </a:prstGeom>
        </p:spPr>
      </p:pic>
      <p:sp>
        <p:nvSpPr>
          <p:cNvPr id="8" name="矩形 7">
            <a:extLst>
              <a:ext uri="{FF2B5EF4-FFF2-40B4-BE49-F238E27FC236}">
                <a16:creationId xmlns:a16="http://schemas.microsoft.com/office/drawing/2014/main" id="{1383C2D1-9700-F64C-95DA-1BDA0F629ECD}"/>
              </a:ext>
            </a:extLst>
          </p:cNvPr>
          <p:cNvSpPr/>
          <p:nvPr/>
        </p:nvSpPr>
        <p:spPr>
          <a:xfrm>
            <a:off x="1093770" y="5411141"/>
            <a:ext cx="10386105" cy="132343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solidFill>
                  <a:srgbClr val="222222"/>
                </a:solidFill>
                <a:latin typeface="Microsoft YaHei" panose="020B0503020204020204" pitchFamily="34" charset="-122"/>
                <a:ea typeface="Microsoft YaHei" panose="020B0503020204020204" pitchFamily="34" charset="-122"/>
              </a:rPr>
              <a:t>在前端诞生之初，只有</a:t>
            </a:r>
            <a:r>
              <a:rPr lang="en-US" altLang="zh-CN" sz="2000" dirty="0">
                <a:solidFill>
                  <a:srgbClr val="222222"/>
                </a:solidFill>
                <a:latin typeface="Microsoft YaHei" panose="020B0503020204020204" pitchFamily="34" charset="-122"/>
                <a:ea typeface="Microsoft YaHei" panose="020B0503020204020204" pitchFamily="34" charset="-122"/>
              </a:rPr>
              <a:t>HTML</a:t>
            </a:r>
            <a:r>
              <a:rPr lang="zh-CN" altLang="en-US" sz="2000" dirty="0">
                <a:solidFill>
                  <a:srgbClr val="222222"/>
                </a:solidFill>
                <a:latin typeface="Microsoft YaHei" panose="020B0503020204020204" pitchFamily="34" charset="-122"/>
                <a:ea typeface="Microsoft YaHei" panose="020B0503020204020204" pitchFamily="34" charset="-122"/>
              </a:rPr>
              <a:t>没有</a:t>
            </a:r>
            <a:r>
              <a:rPr lang="en-US" altLang="zh-CN" sz="2000" dirty="0">
                <a:solidFill>
                  <a:srgbClr val="222222"/>
                </a:solidFill>
                <a:latin typeface="Microsoft YaHei" panose="020B0503020204020204" pitchFamily="34" charset="-122"/>
                <a:ea typeface="Microsoft YaHei" panose="020B0503020204020204" pitchFamily="34" charset="-122"/>
              </a:rPr>
              <a:t>CSS</a:t>
            </a:r>
            <a:r>
              <a:rPr lang="zh-CN" altLang="en-US" sz="2000" dirty="0">
                <a:solidFill>
                  <a:srgbClr val="222222"/>
                </a:solidFill>
                <a:latin typeface="Microsoft YaHei" panose="020B0503020204020204" pitchFamily="34" charset="-122"/>
                <a:ea typeface="Microsoft YaHei" panose="020B0503020204020204" pitchFamily="34" charset="-122"/>
              </a:rPr>
              <a:t>，为了保证这些</a:t>
            </a:r>
            <a:r>
              <a:rPr lang="en-US" altLang="zh-CN" sz="2000" dirty="0">
                <a:solidFill>
                  <a:srgbClr val="222222"/>
                </a:solidFill>
                <a:latin typeface="Microsoft YaHei" panose="020B0503020204020204" pitchFamily="34" charset="-122"/>
                <a:ea typeface="Microsoft YaHei" panose="020B0503020204020204" pitchFamily="34" charset="-122"/>
              </a:rPr>
              <a:t>HTML</a:t>
            </a:r>
            <a:r>
              <a:rPr lang="zh-CN" altLang="en-US" sz="2000" dirty="0">
                <a:solidFill>
                  <a:srgbClr val="222222"/>
                </a:solidFill>
                <a:latin typeface="Microsoft YaHei" panose="020B0503020204020204" pitchFamily="34" charset="-122"/>
                <a:ea typeface="Microsoft YaHei" panose="020B0503020204020204" pitchFamily="34" charset="-122"/>
              </a:rPr>
              <a:t>标签展示的内容能够给用户提供较高的可读性，浏览器自己默认设置了一些排版规则，这些规则就是默认样式的前身。</a:t>
            </a:r>
            <a:endParaRPr lang="en-US" altLang="zh-CN" sz="2000" dirty="0">
              <a:solidFill>
                <a:srgbClr val="222222"/>
              </a:solidFill>
              <a:latin typeface="Microsoft YaHei" panose="020B0503020204020204" pitchFamily="34" charset="-122"/>
              <a:ea typeface="Microsoft YaHei" panose="020B0503020204020204" pitchFamily="34" charset="-122"/>
            </a:endParaRPr>
          </a:p>
          <a:p>
            <a:r>
              <a:rPr lang="zh-CN" altLang="en-US" sz="2000" dirty="0">
                <a:solidFill>
                  <a:srgbClr val="222222"/>
                </a:solidFill>
                <a:latin typeface="Microsoft YaHei" panose="020B0503020204020204" pitchFamily="34" charset="-122"/>
                <a:ea typeface="Microsoft YaHei" panose="020B0503020204020204" pitchFamily="34" charset="-122"/>
              </a:rPr>
              <a:t>简单来说，浏览器默认样式的目的是为了在用户的样式不起作用或是用户没有给网页设置样式的情况下，保证网页内容最基本的可读性</a:t>
            </a:r>
            <a:endParaRPr lang="en-US" altLang="zh-CN" sz="2000" dirty="0">
              <a:solidFill>
                <a:srgbClr val="22222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281209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4514</TotalTime>
  <Words>1197</Words>
  <Application>Microsoft Office PowerPoint</Application>
  <PresentationFormat>宽屏</PresentationFormat>
  <Paragraphs>148</Paragraphs>
  <Slides>21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微软雅黑</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http://www.ypppt.com/</cp:keywords>
  <dc:description>http://www.ypppt.com/</dc:description>
  <cp:lastModifiedBy>李 云云</cp:lastModifiedBy>
  <cp:revision>634</cp:revision>
  <dcterms:created xsi:type="dcterms:W3CDTF">2015-05-06T06:15:02Z</dcterms:created>
  <dcterms:modified xsi:type="dcterms:W3CDTF">2019-11-29T06:23:04Z</dcterms:modified>
</cp:coreProperties>
</file>